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1fa1fa38b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e6f9670ef443bd"/>
  </p:sldMasterIdLst>
  <p:sldIdLst>
    <p:sldId xmlns:r="http://schemas.openxmlformats.org/officeDocument/2006/relationships" id="256" r:id="R8562ee97c4ee490c"/>
    <p:sldId xmlns:r="http://schemas.openxmlformats.org/officeDocument/2006/relationships" id="257" r:id="R384d27553b5d4286"/>
    <p:sldId xmlns:r="http://schemas.openxmlformats.org/officeDocument/2006/relationships" id="258" r:id="R558aefd62d7c4151"/>
    <p:sldId xmlns:r="http://schemas.openxmlformats.org/officeDocument/2006/relationships" id="259" r:id="R997da4ad6658449c"/>
    <p:sldId xmlns:r="http://schemas.openxmlformats.org/officeDocument/2006/relationships" id="260" r:id="R7034cb8b6acb4d54"/>
    <p:sldId xmlns:r="http://schemas.openxmlformats.org/officeDocument/2006/relationships" id="261" r:id="R5f13d3e6fcb8417d"/>
    <p:sldId xmlns:r="http://schemas.openxmlformats.org/officeDocument/2006/relationships" id="262" r:id="R56395de9d4a9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6f9670ef443bd" /><Relationship Type="http://schemas.openxmlformats.org/officeDocument/2006/relationships/slide" Target="/ppt/slides/slide1.xml" Id="R8562ee97c4ee490c" /><Relationship Type="http://schemas.openxmlformats.org/officeDocument/2006/relationships/slide" Target="/ppt/slides/slide2.xml" Id="R384d27553b5d4286" /><Relationship Type="http://schemas.openxmlformats.org/officeDocument/2006/relationships/slide" Target="/ppt/slides/slide3.xml" Id="R558aefd62d7c4151" /><Relationship Type="http://schemas.openxmlformats.org/officeDocument/2006/relationships/slide" Target="/ppt/slides/slide4.xml" Id="R997da4ad6658449c" /><Relationship Type="http://schemas.openxmlformats.org/officeDocument/2006/relationships/slide" Target="/ppt/slides/slide5.xml" Id="R7034cb8b6acb4d54" /><Relationship Type="http://schemas.openxmlformats.org/officeDocument/2006/relationships/slide" Target="/ppt/slides/slide6.xml" Id="R5f13d3e6fcb8417d" /><Relationship Type="http://schemas.openxmlformats.org/officeDocument/2006/relationships/slide" Target="/ppt/slides/slide7.xml" Id="R56395de9d4a9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3d2a98a17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e486969a54cac" /><Relationship Type="http://schemas.openxmlformats.org/officeDocument/2006/relationships/theme" Target="/ppt/slideMasters/theme/theme1.xml" Id="Rb660378f3637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e486969a54c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8a21fb868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f371e481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6847d95a6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ffb8fd0b4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0e51d398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d753b56af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147a4983f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HABER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HABER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12 861 236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74 809 006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79 188 956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HARLAUGSETER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Holts veg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989 048 252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HOLDING AS</a:t>
            </a:r>
          </a:p>
        </p:txBody>
      </p:sp>
    </p:spTree>
  </p:cSld>
  <p:clrMapOvr>
    <a:masterClrMapping xmlns:a="http://schemas.openxmlformats.org/drawingml/2006/main"/>
  </p:clrMapOvr>
</p:sld>
</file>