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e81e8c601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149245f814aa0"/>
  </p:sldMasterIdLst>
  <p:sldIdLst>
    <p:sldId xmlns:r="http://schemas.openxmlformats.org/officeDocument/2006/relationships" id="256" r:id="R2f94643d4f614f60"/>
    <p:sldId xmlns:r="http://schemas.openxmlformats.org/officeDocument/2006/relationships" id="257" r:id="Ra042ec44b8634a10"/>
    <p:sldId xmlns:r="http://schemas.openxmlformats.org/officeDocument/2006/relationships" id="258" r:id="Rf2086c6bc1de4ad5"/>
    <p:sldId xmlns:r="http://schemas.openxmlformats.org/officeDocument/2006/relationships" id="259" r:id="R1e89775fda4d49cf"/>
    <p:sldId xmlns:r="http://schemas.openxmlformats.org/officeDocument/2006/relationships" id="260" r:id="R989ca9a52233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149245f814aa0" /><Relationship Type="http://schemas.openxmlformats.org/officeDocument/2006/relationships/slide" Target="/ppt/slides/slide1.xml" Id="R2f94643d4f614f60" /><Relationship Type="http://schemas.openxmlformats.org/officeDocument/2006/relationships/slide" Target="/ppt/slides/slide2.xml" Id="Ra042ec44b8634a10" /><Relationship Type="http://schemas.openxmlformats.org/officeDocument/2006/relationships/slide" Target="/ppt/slides/slide3.xml" Id="Rf2086c6bc1de4ad5" /><Relationship Type="http://schemas.openxmlformats.org/officeDocument/2006/relationships/slide" Target="/ppt/slides/slide4.xml" Id="R1e89775fda4d49cf" /><Relationship Type="http://schemas.openxmlformats.org/officeDocument/2006/relationships/slide" Target="/ppt/slides/slide5.xml" Id="R989ca9a52233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1f724fc36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9975106c0410d" /><Relationship Type="http://schemas.openxmlformats.org/officeDocument/2006/relationships/theme" Target="/ppt/slideMasters/theme/theme1.xml" Id="R02010a227a4b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9975106c0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dddf78114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7ee1251e7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a5b21b54e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0ccd24d04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e8e40807f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