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968543697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4bc499c514d92"/>
  </p:sldMasterIdLst>
  <p:sldIdLst>
    <p:sldId xmlns:r="http://schemas.openxmlformats.org/officeDocument/2006/relationships" id="256" r:id="R648e65668b5d4c98"/>
    <p:sldId xmlns:r="http://schemas.openxmlformats.org/officeDocument/2006/relationships" id="257" r:id="R3c307bc3e64d433e"/>
    <p:sldId xmlns:r="http://schemas.openxmlformats.org/officeDocument/2006/relationships" id="258" r:id="R416ad3326abe4439"/>
    <p:sldId xmlns:r="http://schemas.openxmlformats.org/officeDocument/2006/relationships" id="259" r:id="R799fd835ba9346de"/>
    <p:sldId xmlns:r="http://schemas.openxmlformats.org/officeDocument/2006/relationships" id="260" r:id="Rf90fdecf42214309"/>
    <p:sldId xmlns:r="http://schemas.openxmlformats.org/officeDocument/2006/relationships" id="261" r:id="R0f947c750f654ced"/>
    <p:sldId xmlns:r="http://schemas.openxmlformats.org/officeDocument/2006/relationships" id="262" r:id="R62f62965b612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4bc499c514d92" /><Relationship Type="http://schemas.openxmlformats.org/officeDocument/2006/relationships/slide" Target="/ppt/slides/slide1.xml" Id="R648e65668b5d4c98" /><Relationship Type="http://schemas.openxmlformats.org/officeDocument/2006/relationships/slide" Target="/ppt/slides/slide2.xml" Id="R3c307bc3e64d433e" /><Relationship Type="http://schemas.openxmlformats.org/officeDocument/2006/relationships/slide" Target="/ppt/slides/slide3.xml" Id="R416ad3326abe4439" /><Relationship Type="http://schemas.openxmlformats.org/officeDocument/2006/relationships/slide" Target="/ppt/slides/slide4.xml" Id="R799fd835ba9346de" /><Relationship Type="http://schemas.openxmlformats.org/officeDocument/2006/relationships/slide" Target="/ppt/slides/slide5.xml" Id="Rf90fdecf42214309" /><Relationship Type="http://schemas.openxmlformats.org/officeDocument/2006/relationships/slide" Target="/ppt/slides/slide6.xml" Id="R0f947c750f654ced" /><Relationship Type="http://schemas.openxmlformats.org/officeDocument/2006/relationships/slide" Target="/ppt/slides/slide7.xml" Id="R62f62965b612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86ae0ef194d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2d6bd21b34215" /><Relationship Type="http://schemas.openxmlformats.org/officeDocument/2006/relationships/theme" Target="/ppt/slideMasters/theme/theme1.xml" Id="Rc3c1ec31e839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2d6bd21b3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fb6cce134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69542878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04df3f5bf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9847377a8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85ac9acc9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c57163e2a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0bc0729346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