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bd32b956df545b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c1b60b01bbd408b"/>
  </p:sldMasterIdLst>
  <p:sldIdLst>
    <p:sldId xmlns:r="http://schemas.openxmlformats.org/officeDocument/2006/relationships" id="256" r:id="R2f45901e249542f9"/>
    <p:sldId xmlns:r="http://schemas.openxmlformats.org/officeDocument/2006/relationships" id="257" r:id="R1ab32852738348a6"/>
    <p:sldId xmlns:r="http://schemas.openxmlformats.org/officeDocument/2006/relationships" id="258" r:id="R96d2ec0a62114e9f"/>
    <p:sldId xmlns:r="http://schemas.openxmlformats.org/officeDocument/2006/relationships" id="259" r:id="Re5c342d91f6f4d7b"/>
    <p:sldId xmlns:r="http://schemas.openxmlformats.org/officeDocument/2006/relationships" id="260" r:id="R7eac614523704772"/>
    <p:sldId xmlns:r="http://schemas.openxmlformats.org/officeDocument/2006/relationships" id="261" r:id="Ra804e1838e0a4236"/>
    <p:sldId xmlns:r="http://schemas.openxmlformats.org/officeDocument/2006/relationships" id="262" r:id="Racd423df4a2f400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c1b60b01bbd408b" /><Relationship Type="http://schemas.openxmlformats.org/officeDocument/2006/relationships/slide" Target="/ppt/slides/slide1.xml" Id="R2f45901e249542f9" /><Relationship Type="http://schemas.openxmlformats.org/officeDocument/2006/relationships/slide" Target="/ppt/slides/slide2.xml" Id="R1ab32852738348a6" /><Relationship Type="http://schemas.openxmlformats.org/officeDocument/2006/relationships/slide" Target="/ppt/slides/slide3.xml" Id="R96d2ec0a62114e9f" /><Relationship Type="http://schemas.openxmlformats.org/officeDocument/2006/relationships/slide" Target="/ppt/slides/slide4.xml" Id="Re5c342d91f6f4d7b" /><Relationship Type="http://schemas.openxmlformats.org/officeDocument/2006/relationships/slide" Target="/ppt/slides/slide5.xml" Id="R7eac614523704772" /><Relationship Type="http://schemas.openxmlformats.org/officeDocument/2006/relationships/slide" Target="/ppt/slides/slide6.xml" Id="Ra804e1838e0a4236" /><Relationship Type="http://schemas.openxmlformats.org/officeDocument/2006/relationships/slide" Target="/ppt/slides/slide7.xml" Id="Racd423df4a2f400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19a9356cc3443c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32f2ccaa824079" /><Relationship Type="http://schemas.openxmlformats.org/officeDocument/2006/relationships/theme" Target="/ppt/slideMasters/theme/theme1.xml" Id="R688c7cf58e1b432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a32f2ccaa82407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e62c3c143b48b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ae411f34854d7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15670cac2f4ef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5b49224d3f41f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132d84081a48c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c79849abe3466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96f7e1bbf6409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VS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VS HOLDING AS ble etablert [år] og holder til i Sunndalsøra.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−12 602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74 093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9 765 944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10 770 239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SÆTER VIDAR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Fjellvegen 3A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6600 Sunndalsøra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989 057 421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VS HOLDING AS</a:t>
            </a:r>
          </a:p>
        </p:txBody>
      </p:sp>
    </p:spTree>
  </p:cSld>
  <p:clrMapOvr>
    <a:masterClrMapping xmlns:a="http://schemas.openxmlformats.org/drawingml/2006/main"/>
  </p:clrMapOvr>
</p:sld>
</file>