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9f4fa683d240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324696006a4f74"/>
  </p:sldMasterIdLst>
  <p:sldIdLst>
    <p:sldId xmlns:r="http://schemas.openxmlformats.org/officeDocument/2006/relationships" id="256" r:id="R5b750447cce64d4e"/>
    <p:sldId xmlns:r="http://schemas.openxmlformats.org/officeDocument/2006/relationships" id="257" r:id="R4dc9a7b783294209"/>
    <p:sldId xmlns:r="http://schemas.openxmlformats.org/officeDocument/2006/relationships" id="258" r:id="Rb344ea2be0dc4f6c"/>
    <p:sldId xmlns:r="http://schemas.openxmlformats.org/officeDocument/2006/relationships" id="259" r:id="R8589cb7058f547d9"/>
    <p:sldId xmlns:r="http://schemas.openxmlformats.org/officeDocument/2006/relationships" id="260" r:id="R9039d9c6b93a4636"/>
    <p:sldId xmlns:r="http://schemas.openxmlformats.org/officeDocument/2006/relationships" id="261" r:id="R3347204f0c604cee"/>
    <p:sldId xmlns:r="http://schemas.openxmlformats.org/officeDocument/2006/relationships" id="262" r:id="R9ac8c4faf6f146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324696006a4f74" /><Relationship Type="http://schemas.openxmlformats.org/officeDocument/2006/relationships/slide" Target="/ppt/slides/slide1.xml" Id="R5b750447cce64d4e" /><Relationship Type="http://schemas.openxmlformats.org/officeDocument/2006/relationships/slide" Target="/ppt/slides/slide2.xml" Id="R4dc9a7b783294209" /><Relationship Type="http://schemas.openxmlformats.org/officeDocument/2006/relationships/slide" Target="/ppt/slides/slide3.xml" Id="Rb344ea2be0dc4f6c" /><Relationship Type="http://schemas.openxmlformats.org/officeDocument/2006/relationships/slide" Target="/ppt/slides/slide4.xml" Id="R8589cb7058f547d9" /><Relationship Type="http://schemas.openxmlformats.org/officeDocument/2006/relationships/slide" Target="/ppt/slides/slide5.xml" Id="R9039d9c6b93a4636" /><Relationship Type="http://schemas.openxmlformats.org/officeDocument/2006/relationships/slide" Target="/ppt/slides/slide6.xml" Id="R3347204f0c604cee" /><Relationship Type="http://schemas.openxmlformats.org/officeDocument/2006/relationships/slide" Target="/ppt/slides/slide7.xml" Id="R9ac8c4faf6f146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2d888e0b9a47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c5f645cff44e2" /><Relationship Type="http://schemas.openxmlformats.org/officeDocument/2006/relationships/theme" Target="/ppt/slideMasters/theme/theme1.xml" Id="Rb6aed9264cfe4c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bc5f645cff44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598c7c48d4d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455a517e64b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e0a12ee2640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0869397b843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219034d1146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d3d6547684b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cd8904b1b4c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NYCO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NYCO HOLDING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193 700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−96 560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435 418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14 652 377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15 098 140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 ULF  –  39,8 %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 ELLEN K HAUKENES  –  19,8 %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 GRO HAUKENES  –  19,8 %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 LARS CHRISTOFFER  –  19,8 %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 ULF  –  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 ELLEN K HAUKENES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v/Ulf Nygaard, Haukenesveien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1821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83 79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989 058 541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NYCO HOLDING AS</a:t>
            </a:r>
          </a:p>
        </p:txBody>
      </p:sp>
    </p:spTree>
  </p:cSld>
  <p:clrMapOvr>
    <a:masterClrMapping xmlns:a="http://schemas.openxmlformats.org/drawingml/2006/main"/>
  </p:clrMapOvr>
</p:sld>
</file>