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5343d940540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fd7a8fe874dec"/>
  </p:sldMasterIdLst>
  <p:sldIdLst>
    <p:sldId xmlns:r="http://schemas.openxmlformats.org/officeDocument/2006/relationships" id="256" r:id="R00e40fa4201f4431"/>
    <p:sldId xmlns:r="http://schemas.openxmlformats.org/officeDocument/2006/relationships" id="257" r:id="Rf82f0706bead48dd"/>
    <p:sldId xmlns:r="http://schemas.openxmlformats.org/officeDocument/2006/relationships" id="258" r:id="R4f186c97cdd84637"/>
    <p:sldId xmlns:r="http://schemas.openxmlformats.org/officeDocument/2006/relationships" id="259" r:id="R561bd768c14540e4"/>
    <p:sldId xmlns:r="http://schemas.openxmlformats.org/officeDocument/2006/relationships" id="260" r:id="R969eeaedaffa4539"/>
    <p:sldId xmlns:r="http://schemas.openxmlformats.org/officeDocument/2006/relationships" id="261" r:id="R92f4920e718e439b"/>
    <p:sldId xmlns:r="http://schemas.openxmlformats.org/officeDocument/2006/relationships" id="262" r:id="R7839b7f89ac5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fd7a8fe874dec" /><Relationship Type="http://schemas.openxmlformats.org/officeDocument/2006/relationships/slide" Target="/ppt/slides/slide1.xml" Id="R00e40fa4201f4431" /><Relationship Type="http://schemas.openxmlformats.org/officeDocument/2006/relationships/slide" Target="/ppt/slides/slide2.xml" Id="Rf82f0706bead48dd" /><Relationship Type="http://schemas.openxmlformats.org/officeDocument/2006/relationships/slide" Target="/ppt/slides/slide3.xml" Id="R4f186c97cdd84637" /><Relationship Type="http://schemas.openxmlformats.org/officeDocument/2006/relationships/slide" Target="/ppt/slides/slide4.xml" Id="R561bd768c14540e4" /><Relationship Type="http://schemas.openxmlformats.org/officeDocument/2006/relationships/slide" Target="/ppt/slides/slide5.xml" Id="R969eeaedaffa4539" /><Relationship Type="http://schemas.openxmlformats.org/officeDocument/2006/relationships/slide" Target="/ppt/slides/slide6.xml" Id="R92f4920e718e439b" /><Relationship Type="http://schemas.openxmlformats.org/officeDocument/2006/relationships/slide" Target="/ppt/slides/slide7.xml" Id="R7839b7f89ac5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0d1288832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f9f0f851e472e" /><Relationship Type="http://schemas.openxmlformats.org/officeDocument/2006/relationships/theme" Target="/ppt/slideMasters/theme/theme1.xml" Id="Rb274116c3915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f9f0f851e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8d8dc3a4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99e84598e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2d6aa655d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7f63f25d9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6aca21fb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2b9bc5e10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f3eb5b3644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