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5d657be67448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d3d0043e04a20"/>
  </p:sldMasterIdLst>
  <p:sldIdLst>
    <p:sldId xmlns:r="http://schemas.openxmlformats.org/officeDocument/2006/relationships" id="256" r:id="Rbd42475b0c6748f1"/>
    <p:sldId xmlns:r="http://schemas.openxmlformats.org/officeDocument/2006/relationships" id="257" r:id="Rd24223f9a193484d"/>
    <p:sldId xmlns:r="http://schemas.openxmlformats.org/officeDocument/2006/relationships" id="258" r:id="R3a191a5c213544c6"/>
    <p:sldId xmlns:r="http://schemas.openxmlformats.org/officeDocument/2006/relationships" id="259" r:id="Rc53bb1299272441e"/>
    <p:sldId xmlns:r="http://schemas.openxmlformats.org/officeDocument/2006/relationships" id="260" r:id="R659522fea0644e13"/>
    <p:sldId xmlns:r="http://schemas.openxmlformats.org/officeDocument/2006/relationships" id="261" r:id="Ra35172204b8242bb"/>
    <p:sldId xmlns:r="http://schemas.openxmlformats.org/officeDocument/2006/relationships" id="262" r:id="R1e1b393ad5fb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d3d0043e04a20" /><Relationship Type="http://schemas.openxmlformats.org/officeDocument/2006/relationships/slide" Target="/ppt/slides/slide1.xml" Id="Rbd42475b0c6748f1" /><Relationship Type="http://schemas.openxmlformats.org/officeDocument/2006/relationships/slide" Target="/ppt/slides/slide2.xml" Id="Rd24223f9a193484d" /><Relationship Type="http://schemas.openxmlformats.org/officeDocument/2006/relationships/slide" Target="/ppt/slides/slide3.xml" Id="R3a191a5c213544c6" /><Relationship Type="http://schemas.openxmlformats.org/officeDocument/2006/relationships/slide" Target="/ppt/slides/slide4.xml" Id="Rc53bb1299272441e" /><Relationship Type="http://schemas.openxmlformats.org/officeDocument/2006/relationships/slide" Target="/ppt/slides/slide5.xml" Id="R659522fea0644e13" /><Relationship Type="http://schemas.openxmlformats.org/officeDocument/2006/relationships/slide" Target="/ppt/slides/slide6.xml" Id="Ra35172204b8242bb" /><Relationship Type="http://schemas.openxmlformats.org/officeDocument/2006/relationships/slide" Target="/ppt/slides/slide7.xml" Id="R1e1b393ad5fb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581aaf4f1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f3cbf5a944f96" /><Relationship Type="http://schemas.openxmlformats.org/officeDocument/2006/relationships/theme" Target="/ppt/slideMasters/theme/theme1.xml" Id="R497005ebf914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f3cbf5a944f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4796f6c0e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a449ee411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5b47ddf0942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0eef2f6a7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02421db8e4b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44780d9e548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840353d3d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NOPEK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NOPEK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7 642 064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31 694 331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33 101 266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enonordmark@outlook.com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