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6d729501017436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63f1a39a51b4955"/>
  </p:sldMasterIdLst>
  <p:sldIdLst>
    <p:sldId xmlns:r="http://schemas.openxmlformats.org/officeDocument/2006/relationships" id="256" r:id="R2b080f50c2a247dc"/>
    <p:sldId xmlns:r="http://schemas.openxmlformats.org/officeDocument/2006/relationships" id="257" r:id="R5737f31c737b47d9"/>
    <p:sldId xmlns:r="http://schemas.openxmlformats.org/officeDocument/2006/relationships" id="258" r:id="R3cc91cada3fa479b"/>
    <p:sldId xmlns:r="http://schemas.openxmlformats.org/officeDocument/2006/relationships" id="259" r:id="Rcd6b20d361294940"/>
    <p:sldId xmlns:r="http://schemas.openxmlformats.org/officeDocument/2006/relationships" id="260" r:id="R4ebc96024835431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3f1a39a51b4955" /><Relationship Type="http://schemas.openxmlformats.org/officeDocument/2006/relationships/slide" Target="/ppt/slides/slide1.xml" Id="R2b080f50c2a247dc" /><Relationship Type="http://schemas.openxmlformats.org/officeDocument/2006/relationships/slide" Target="/ppt/slides/slide2.xml" Id="R5737f31c737b47d9" /><Relationship Type="http://schemas.openxmlformats.org/officeDocument/2006/relationships/slide" Target="/ppt/slides/slide3.xml" Id="R3cc91cada3fa479b" /><Relationship Type="http://schemas.openxmlformats.org/officeDocument/2006/relationships/slide" Target="/ppt/slides/slide4.xml" Id="Rcd6b20d361294940" /><Relationship Type="http://schemas.openxmlformats.org/officeDocument/2006/relationships/slide" Target="/ppt/slides/slide5.xml" Id="R4ebc96024835431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55b9ba0bf4440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f5e67d12774912" /><Relationship Type="http://schemas.openxmlformats.org/officeDocument/2006/relationships/theme" Target="/ppt/slideMasters/theme/theme1.xml" Id="R4b25bd75296d4b3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df5e67d1277491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f9218d866d449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bea6bd55ee4c2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5825f73905448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bd1c2767bb400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6a766119e044b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C. WILLE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C. WILLE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C. WILLE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C. WILLE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C. WILLE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C. WILLE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989 063 901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C. WILLE AS</a:t>
            </a:r>
          </a:p>
        </p:txBody>
      </p:sp>
    </p:spTree>
  </p:cSld>
  <p:clrMapOvr>
    <a:masterClrMapping xmlns:a="http://schemas.openxmlformats.org/drawingml/2006/main"/>
  </p:clrMapOvr>
</p:sld>
</file>