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27859ecdb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d42a0fa95449a"/>
  </p:sldMasterIdLst>
  <p:sldIdLst>
    <p:sldId xmlns:r="http://schemas.openxmlformats.org/officeDocument/2006/relationships" id="256" r:id="R2f7a4637da794aab"/>
    <p:sldId xmlns:r="http://schemas.openxmlformats.org/officeDocument/2006/relationships" id="257" r:id="R08feb8317b1b4c3c"/>
    <p:sldId xmlns:r="http://schemas.openxmlformats.org/officeDocument/2006/relationships" id="258" r:id="R6e740399be4f4d43"/>
    <p:sldId xmlns:r="http://schemas.openxmlformats.org/officeDocument/2006/relationships" id="259" r:id="Rb000f23c5b124d08"/>
    <p:sldId xmlns:r="http://schemas.openxmlformats.org/officeDocument/2006/relationships" id="260" r:id="Rc15664ef490349d6"/>
    <p:sldId xmlns:r="http://schemas.openxmlformats.org/officeDocument/2006/relationships" id="261" r:id="R0dc697747a744e46"/>
    <p:sldId xmlns:r="http://schemas.openxmlformats.org/officeDocument/2006/relationships" id="262" r:id="Rd09cd3d64847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d42a0fa95449a" /><Relationship Type="http://schemas.openxmlformats.org/officeDocument/2006/relationships/slide" Target="/ppt/slides/slide1.xml" Id="R2f7a4637da794aab" /><Relationship Type="http://schemas.openxmlformats.org/officeDocument/2006/relationships/slide" Target="/ppt/slides/slide2.xml" Id="R08feb8317b1b4c3c" /><Relationship Type="http://schemas.openxmlformats.org/officeDocument/2006/relationships/slide" Target="/ppt/slides/slide3.xml" Id="R6e740399be4f4d43" /><Relationship Type="http://schemas.openxmlformats.org/officeDocument/2006/relationships/slide" Target="/ppt/slides/slide4.xml" Id="Rb000f23c5b124d08" /><Relationship Type="http://schemas.openxmlformats.org/officeDocument/2006/relationships/slide" Target="/ppt/slides/slide5.xml" Id="Rc15664ef490349d6" /><Relationship Type="http://schemas.openxmlformats.org/officeDocument/2006/relationships/slide" Target="/ppt/slides/slide6.xml" Id="R0dc697747a744e46" /><Relationship Type="http://schemas.openxmlformats.org/officeDocument/2006/relationships/slide" Target="/ppt/slides/slide7.xml" Id="Rd09cd3d64847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2d63257fd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f8b4b7294520" /><Relationship Type="http://schemas.openxmlformats.org/officeDocument/2006/relationships/theme" Target="/ppt/slideMasters/theme/theme1.xml" Id="R7dc679941c6f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4f8b4b729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c0697ae95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cead52ced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8805263f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439342a51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079b274a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b89ea131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1f2ac867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