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2346b7e2f849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569599b5bd4016"/>
  </p:sldMasterIdLst>
  <p:sldIdLst>
    <p:sldId xmlns:r="http://schemas.openxmlformats.org/officeDocument/2006/relationships" id="256" r:id="R3040392afa9b4970"/>
    <p:sldId xmlns:r="http://schemas.openxmlformats.org/officeDocument/2006/relationships" id="257" r:id="Rb47bbb50a6e5433b"/>
    <p:sldId xmlns:r="http://schemas.openxmlformats.org/officeDocument/2006/relationships" id="258" r:id="Rde4ace77f4974576"/>
    <p:sldId xmlns:r="http://schemas.openxmlformats.org/officeDocument/2006/relationships" id="259" r:id="R0bd35bc1db9d4884"/>
    <p:sldId xmlns:r="http://schemas.openxmlformats.org/officeDocument/2006/relationships" id="260" r:id="R30acb85fd9304d54"/>
    <p:sldId xmlns:r="http://schemas.openxmlformats.org/officeDocument/2006/relationships" id="261" r:id="R5809c64ed1c1438d"/>
    <p:sldId xmlns:r="http://schemas.openxmlformats.org/officeDocument/2006/relationships" id="262" r:id="Rc05dae9b6d9645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569599b5bd4016" /><Relationship Type="http://schemas.openxmlformats.org/officeDocument/2006/relationships/slide" Target="/ppt/slides/slide1.xml" Id="R3040392afa9b4970" /><Relationship Type="http://schemas.openxmlformats.org/officeDocument/2006/relationships/slide" Target="/ppt/slides/slide2.xml" Id="Rb47bbb50a6e5433b" /><Relationship Type="http://schemas.openxmlformats.org/officeDocument/2006/relationships/slide" Target="/ppt/slides/slide3.xml" Id="Rde4ace77f4974576" /><Relationship Type="http://schemas.openxmlformats.org/officeDocument/2006/relationships/slide" Target="/ppt/slides/slide4.xml" Id="R0bd35bc1db9d4884" /><Relationship Type="http://schemas.openxmlformats.org/officeDocument/2006/relationships/slide" Target="/ppt/slides/slide5.xml" Id="R30acb85fd9304d54" /><Relationship Type="http://schemas.openxmlformats.org/officeDocument/2006/relationships/slide" Target="/ppt/slides/slide6.xml" Id="R5809c64ed1c1438d" /><Relationship Type="http://schemas.openxmlformats.org/officeDocument/2006/relationships/slide" Target="/ppt/slides/slide7.xml" Id="Rc05dae9b6d9645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49714bf92e41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4edc1fd41432f" /><Relationship Type="http://schemas.openxmlformats.org/officeDocument/2006/relationships/theme" Target="/ppt/slideMasters/theme/theme1.xml" Id="R0de921f6c39442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74edc1fd4143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ba14be41a48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e4279920440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5a3f4948946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99388a6d84b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d7f8191644d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9e3a9195b45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826aa4e5544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OCRG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OCRG HOLDING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2 118 195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4 703 181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4 711 057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GROTH OTTO C RINGKJØB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Fagerstrandveien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otto.christian.groth@gmail.com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