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156210ae9f42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db1bd7457446ec"/>
  </p:sldMasterIdLst>
  <p:sldIdLst>
    <p:sldId xmlns:r="http://schemas.openxmlformats.org/officeDocument/2006/relationships" id="256" r:id="Rb666f7b71b5a4f31"/>
    <p:sldId xmlns:r="http://schemas.openxmlformats.org/officeDocument/2006/relationships" id="257" r:id="R62451e2f81b74e88"/>
    <p:sldId xmlns:r="http://schemas.openxmlformats.org/officeDocument/2006/relationships" id="258" r:id="R34786f6784dc41b6"/>
    <p:sldId xmlns:r="http://schemas.openxmlformats.org/officeDocument/2006/relationships" id="259" r:id="R882ed434afb34a7a"/>
    <p:sldId xmlns:r="http://schemas.openxmlformats.org/officeDocument/2006/relationships" id="260" r:id="R2acd7a07cfa740bf"/>
    <p:sldId xmlns:r="http://schemas.openxmlformats.org/officeDocument/2006/relationships" id="261" r:id="Race89f2c4c3b4eb8"/>
    <p:sldId xmlns:r="http://schemas.openxmlformats.org/officeDocument/2006/relationships" id="262" r:id="Rc4b9ba28db0c47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db1bd7457446ec" /><Relationship Type="http://schemas.openxmlformats.org/officeDocument/2006/relationships/slide" Target="/ppt/slides/slide1.xml" Id="Rb666f7b71b5a4f31" /><Relationship Type="http://schemas.openxmlformats.org/officeDocument/2006/relationships/slide" Target="/ppt/slides/slide2.xml" Id="R62451e2f81b74e88" /><Relationship Type="http://schemas.openxmlformats.org/officeDocument/2006/relationships/slide" Target="/ppt/slides/slide3.xml" Id="R34786f6784dc41b6" /><Relationship Type="http://schemas.openxmlformats.org/officeDocument/2006/relationships/slide" Target="/ppt/slides/slide4.xml" Id="R882ed434afb34a7a" /><Relationship Type="http://schemas.openxmlformats.org/officeDocument/2006/relationships/slide" Target="/ppt/slides/slide5.xml" Id="R2acd7a07cfa740bf" /><Relationship Type="http://schemas.openxmlformats.org/officeDocument/2006/relationships/slide" Target="/ppt/slides/slide6.xml" Id="Race89f2c4c3b4eb8" /><Relationship Type="http://schemas.openxmlformats.org/officeDocument/2006/relationships/slide" Target="/ppt/slides/slide7.xml" Id="Rc4b9ba28db0c47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cd3ec2169a49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5b5c87c2094572" /><Relationship Type="http://schemas.openxmlformats.org/officeDocument/2006/relationships/theme" Target="/ppt/slideMasters/theme/theme1.xml" Id="R7b32d1a8162944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5b5c87c20945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01549367d146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29cbad036a45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b9a8befa7942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f06a684d544e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e6d33005f342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43044b38e744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51462e455045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ORSTAD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ORSTAD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ORSTAD RØR AS ble etablert [år] og holder til i Klepp Stasjon.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ORSTAD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ORSTAD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ORSTAD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14 006 448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1 952 379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1 530 801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3 319 152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6 825 153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ORSTAD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ORSTAD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ORSTAD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Orstadvegen 200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4353 Klepp Stasjon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989 067 621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ORSTAD RØR AS</a:t>
            </a:r>
          </a:p>
        </p:txBody>
      </p:sp>
    </p:spTree>
  </p:cSld>
  <p:clrMapOvr>
    <a:masterClrMapping xmlns:a="http://schemas.openxmlformats.org/drawingml/2006/main"/>
  </p:clrMapOvr>
</p:sld>
</file>