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f43731ba0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dae566f8347cd"/>
  </p:sldMasterIdLst>
  <p:sldIdLst>
    <p:sldId xmlns:r="http://schemas.openxmlformats.org/officeDocument/2006/relationships" id="256" r:id="R73740514b75543f2"/>
    <p:sldId xmlns:r="http://schemas.openxmlformats.org/officeDocument/2006/relationships" id="257" r:id="Rbc890fe1f7484c62"/>
    <p:sldId xmlns:r="http://schemas.openxmlformats.org/officeDocument/2006/relationships" id="258" r:id="Rb34021dea9c24bb1"/>
    <p:sldId xmlns:r="http://schemas.openxmlformats.org/officeDocument/2006/relationships" id="259" r:id="R0224c01474b04300"/>
    <p:sldId xmlns:r="http://schemas.openxmlformats.org/officeDocument/2006/relationships" id="260" r:id="R11b63ec20fa84210"/>
    <p:sldId xmlns:r="http://schemas.openxmlformats.org/officeDocument/2006/relationships" id="261" r:id="R0d97d32fe9f84d36"/>
    <p:sldId xmlns:r="http://schemas.openxmlformats.org/officeDocument/2006/relationships" id="262" r:id="R6a0ce7f0f5ad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dae566f8347cd" /><Relationship Type="http://schemas.openxmlformats.org/officeDocument/2006/relationships/slide" Target="/ppt/slides/slide1.xml" Id="R73740514b75543f2" /><Relationship Type="http://schemas.openxmlformats.org/officeDocument/2006/relationships/slide" Target="/ppt/slides/slide2.xml" Id="Rbc890fe1f7484c62" /><Relationship Type="http://schemas.openxmlformats.org/officeDocument/2006/relationships/slide" Target="/ppt/slides/slide3.xml" Id="Rb34021dea9c24bb1" /><Relationship Type="http://schemas.openxmlformats.org/officeDocument/2006/relationships/slide" Target="/ppt/slides/slide4.xml" Id="R0224c01474b04300" /><Relationship Type="http://schemas.openxmlformats.org/officeDocument/2006/relationships/slide" Target="/ppt/slides/slide5.xml" Id="R11b63ec20fa84210" /><Relationship Type="http://schemas.openxmlformats.org/officeDocument/2006/relationships/slide" Target="/ppt/slides/slide6.xml" Id="R0d97d32fe9f84d36" /><Relationship Type="http://schemas.openxmlformats.org/officeDocument/2006/relationships/slide" Target="/ppt/slides/slide7.xml" Id="R6a0ce7f0f5ad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4bfca33b1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9c4ca36874ad0" /><Relationship Type="http://schemas.openxmlformats.org/officeDocument/2006/relationships/theme" Target="/ppt/slideMasters/theme/theme1.xml" Id="Rdff4f899c32b49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9c4ca3687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d4b65fe6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f06490363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3e8857510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e4a2bf23e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244e56445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4c1896bff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16863c2e7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