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d59356a86940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c865def3de4b65"/>
  </p:sldMasterIdLst>
  <p:sldIdLst>
    <p:sldId xmlns:r="http://schemas.openxmlformats.org/officeDocument/2006/relationships" id="256" r:id="Redc5a12a25814028"/>
    <p:sldId xmlns:r="http://schemas.openxmlformats.org/officeDocument/2006/relationships" id="257" r:id="R504d439a60e54f5a"/>
    <p:sldId xmlns:r="http://schemas.openxmlformats.org/officeDocument/2006/relationships" id="258" r:id="R0f9190643f144d27"/>
    <p:sldId xmlns:r="http://schemas.openxmlformats.org/officeDocument/2006/relationships" id="259" r:id="R0a2475602c21481d"/>
    <p:sldId xmlns:r="http://schemas.openxmlformats.org/officeDocument/2006/relationships" id="260" r:id="Rdbb776b13a994928"/>
    <p:sldId xmlns:r="http://schemas.openxmlformats.org/officeDocument/2006/relationships" id="261" r:id="R24faefc183ef4d13"/>
    <p:sldId xmlns:r="http://schemas.openxmlformats.org/officeDocument/2006/relationships" id="262" r:id="R37e90acf6cd54f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865def3de4b65" /><Relationship Type="http://schemas.openxmlformats.org/officeDocument/2006/relationships/slide" Target="/ppt/slides/slide1.xml" Id="Redc5a12a25814028" /><Relationship Type="http://schemas.openxmlformats.org/officeDocument/2006/relationships/slide" Target="/ppt/slides/slide2.xml" Id="R504d439a60e54f5a" /><Relationship Type="http://schemas.openxmlformats.org/officeDocument/2006/relationships/slide" Target="/ppt/slides/slide3.xml" Id="R0f9190643f144d27" /><Relationship Type="http://schemas.openxmlformats.org/officeDocument/2006/relationships/slide" Target="/ppt/slides/slide4.xml" Id="R0a2475602c21481d" /><Relationship Type="http://schemas.openxmlformats.org/officeDocument/2006/relationships/slide" Target="/ppt/slides/slide5.xml" Id="Rdbb776b13a994928" /><Relationship Type="http://schemas.openxmlformats.org/officeDocument/2006/relationships/slide" Target="/ppt/slides/slide6.xml" Id="R24faefc183ef4d13" /><Relationship Type="http://schemas.openxmlformats.org/officeDocument/2006/relationships/slide" Target="/ppt/slides/slide7.xml" Id="R37e90acf6cd54f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e8bdf2cfb44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668d90318413c" /><Relationship Type="http://schemas.openxmlformats.org/officeDocument/2006/relationships/theme" Target="/ppt/slideMasters/theme/theme1.xml" Id="R2e6b25b014a24d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7668d9031841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fba8b4b0f48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bece3b07f45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7360d54c845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6063c86724a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36f4ce6824a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a6b77a8d348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dac7bf2fd48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7 399 715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10 466 105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10 550 766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LEONTHIN NICOLAI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