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11b95c8ab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e06f32f864071"/>
  </p:sldMasterIdLst>
  <p:sldIdLst>
    <p:sldId xmlns:r="http://schemas.openxmlformats.org/officeDocument/2006/relationships" id="256" r:id="Rae37ed90573949d1"/>
    <p:sldId xmlns:r="http://schemas.openxmlformats.org/officeDocument/2006/relationships" id="257" r:id="R6cba391b4bd746e3"/>
    <p:sldId xmlns:r="http://schemas.openxmlformats.org/officeDocument/2006/relationships" id="258" r:id="R9bad278895554985"/>
    <p:sldId xmlns:r="http://schemas.openxmlformats.org/officeDocument/2006/relationships" id="259" r:id="R924ca5682f594d2e"/>
    <p:sldId xmlns:r="http://schemas.openxmlformats.org/officeDocument/2006/relationships" id="260" r:id="Rff2dfdc906244f3c"/>
    <p:sldId xmlns:r="http://schemas.openxmlformats.org/officeDocument/2006/relationships" id="261" r:id="R3fdc31741d2a4c63"/>
    <p:sldId xmlns:r="http://schemas.openxmlformats.org/officeDocument/2006/relationships" id="262" r:id="R0d17f703e2a4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e06f32f864071" /><Relationship Type="http://schemas.openxmlformats.org/officeDocument/2006/relationships/slide" Target="/ppt/slides/slide1.xml" Id="Rae37ed90573949d1" /><Relationship Type="http://schemas.openxmlformats.org/officeDocument/2006/relationships/slide" Target="/ppt/slides/slide2.xml" Id="R6cba391b4bd746e3" /><Relationship Type="http://schemas.openxmlformats.org/officeDocument/2006/relationships/slide" Target="/ppt/slides/slide3.xml" Id="R9bad278895554985" /><Relationship Type="http://schemas.openxmlformats.org/officeDocument/2006/relationships/slide" Target="/ppt/slides/slide4.xml" Id="R924ca5682f594d2e" /><Relationship Type="http://schemas.openxmlformats.org/officeDocument/2006/relationships/slide" Target="/ppt/slides/slide5.xml" Id="Rff2dfdc906244f3c" /><Relationship Type="http://schemas.openxmlformats.org/officeDocument/2006/relationships/slide" Target="/ppt/slides/slide6.xml" Id="R3fdc31741d2a4c63" /><Relationship Type="http://schemas.openxmlformats.org/officeDocument/2006/relationships/slide" Target="/ppt/slides/slide7.xml" Id="R0d17f703e2a4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9c9108e194f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17c6a7d5e4edd" /><Relationship Type="http://schemas.openxmlformats.org/officeDocument/2006/relationships/theme" Target="/ppt/slideMasters/theme/theme1.xml" Id="Re7291af80852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17c6a7d5e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512b2a3454d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458e6a1ba4b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b8c47d23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501182c6a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94b88c39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94afc65c044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22058cc60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