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805307123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675e2ffd66412b"/>
  </p:sldMasterIdLst>
  <p:sldIdLst>
    <p:sldId xmlns:r="http://schemas.openxmlformats.org/officeDocument/2006/relationships" id="256" r:id="R5f166b1a64354fec"/>
    <p:sldId xmlns:r="http://schemas.openxmlformats.org/officeDocument/2006/relationships" id="257" r:id="R6359a1ad07bd4c61"/>
    <p:sldId xmlns:r="http://schemas.openxmlformats.org/officeDocument/2006/relationships" id="258" r:id="Rc5826fa0fa8f4156"/>
    <p:sldId xmlns:r="http://schemas.openxmlformats.org/officeDocument/2006/relationships" id="259" r:id="Rbc978d8d7b584975"/>
    <p:sldId xmlns:r="http://schemas.openxmlformats.org/officeDocument/2006/relationships" id="260" r:id="R655cb4cf55154784"/>
    <p:sldId xmlns:r="http://schemas.openxmlformats.org/officeDocument/2006/relationships" id="261" r:id="R1600ac61e6a748fa"/>
    <p:sldId xmlns:r="http://schemas.openxmlformats.org/officeDocument/2006/relationships" id="262" r:id="R9f7395bbe6a9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75e2ffd66412b" /><Relationship Type="http://schemas.openxmlformats.org/officeDocument/2006/relationships/slide" Target="/ppt/slides/slide1.xml" Id="R5f166b1a64354fec" /><Relationship Type="http://schemas.openxmlformats.org/officeDocument/2006/relationships/slide" Target="/ppt/slides/slide2.xml" Id="R6359a1ad07bd4c61" /><Relationship Type="http://schemas.openxmlformats.org/officeDocument/2006/relationships/slide" Target="/ppt/slides/slide3.xml" Id="Rc5826fa0fa8f4156" /><Relationship Type="http://schemas.openxmlformats.org/officeDocument/2006/relationships/slide" Target="/ppt/slides/slide4.xml" Id="Rbc978d8d7b584975" /><Relationship Type="http://schemas.openxmlformats.org/officeDocument/2006/relationships/slide" Target="/ppt/slides/slide5.xml" Id="R655cb4cf55154784" /><Relationship Type="http://schemas.openxmlformats.org/officeDocument/2006/relationships/slide" Target="/ppt/slides/slide6.xml" Id="R1600ac61e6a748fa" /><Relationship Type="http://schemas.openxmlformats.org/officeDocument/2006/relationships/slide" Target="/ppt/slides/slide7.xml" Id="R9f7395bbe6a9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cc6e6811140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a5bc739b34e99" /><Relationship Type="http://schemas.openxmlformats.org/officeDocument/2006/relationships/theme" Target="/ppt/slideMasters/theme/theme1.xml" Id="R9b586c766778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a5bc739b3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2f0dd2d3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dd615b5b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701fdc012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4a6a3eb34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55048148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1b38e96f54b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5206303fb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