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4be7b28b2df46c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c7e9d36f61842f1"/>
  </p:sldMasterIdLst>
  <p:sldIdLst>
    <p:sldId xmlns:r="http://schemas.openxmlformats.org/officeDocument/2006/relationships" id="256" r:id="Rc0d50ee0c6be4d4f"/>
    <p:sldId xmlns:r="http://schemas.openxmlformats.org/officeDocument/2006/relationships" id="257" r:id="R6c1f138318684f10"/>
    <p:sldId xmlns:r="http://schemas.openxmlformats.org/officeDocument/2006/relationships" id="258" r:id="R1e65194d66dc4ac9"/>
    <p:sldId xmlns:r="http://schemas.openxmlformats.org/officeDocument/2006/relationships" id="259" r:id="Rc503924193014eb1"/>
    <p:sldId xmlns:r="http://schemas.openxmlformats.org/officeDocument/2006/relationships" id="260" r:id="Rc274d26312b04dc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c7e9d36f61842f1" /><Relationship Type="http://schemas.openxmlformats.org/officeDocument/2006/relationships/slide" Target="/ppt/slides/slide1.xml" Id="Rc0d50ee0c6be4d4f" /><Relationship Type="http://schemas.openxmlformats.org/officeDocument/2006/relationships/slide" Target="/ppt/slides/slide2.xml" Id="R6c1f138318684f10" /><Relationship Type="http://schemas.openxmlformats.org/officeDocument/2006/relationships/slide" Target="/ppt/slides/slide3.xml" Id="R1e65194d66dc4ac9" /><Relationship Type="http://schemas.openxmlformats.org/officeDocument/2006/relationships/slide" Target="/ppt/slides/slide4.xml" Id="Rc503924193014eb1" /><Relationship Type="http://schemas.openxmlformats.org/officeDocument/2006/relationships/slide" Target="/ppt/slides/slide5.xml" Id="Rc274d26312b04dc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3bdbc3bc6534a4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2929d837b14ed3" /><Relationship Type="http://schemas.openxmlformats.org/officeDocument/2006/relationships/theme" Target="/ppt/slideMasters/theme/theme1.xml" Id="Rb7f81621f938499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32929d837b14ed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356fbad490455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6f131c1a5e459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5bc1c35766451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0820e19c8445d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12e6cce39748d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KARMSUND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KARMSUND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KARMSUND HOLDING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KARMSUND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KARMSUND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KARMSUND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989 079 913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KARMSUND HOLDING AS</a:t>
            </a:r>
          </a:p>
        </p:txBody>
      </p:sp>
    </p:spTree>
  </p:cSld>
  <p:clrMapOvr>
    <a:masterClrMapping xmlns:a="http://schemas.openxmlformats.org/drawingml/2006/main"/>
  </p:clrMapOvr>
</p:sld>
</file>