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24cd671e0984d1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53b7b9e8a324c6d"/>
  </p:sldMasterIdLst>
  <p:sldIdLst>
    <p:sldId xmlns:r="http://schemas.openxmlformats.org/officeDocument/2006/relationships" id="256" r:id="R48b7dff0f0d64f5b"/>
    <p:sldId xmlns:r="http://schemas.openxmlformats.org/officeDocument/2006/relationships" id="257" r:id="R71597f859cf24d56"/>
    <p:sldId xmlns:r="http://schemas.openxmlformats.org/officeDocument/2006/relationships" id="258" r:id="Ra38b4806136c493d"/>
    <p:sldId xmlns:r="http://schemas.openxmlformats.org/officeDocument/2006/relationships" id="259" r:id="Rdfbf4377cfa04c37"/>
    <p:sldId xmlns:r="http://schemas.openxmlformats.org/officeDocument/2006/relationships" id="260" r:id="R300446263bc6468d"/>
    <p:sldId xmlns:r="http://schemas.openxmlformats.org/officeDocument/2006/relationships" id="261" r:id="R568c7df0e30e44e3"/>
    <p:sldId xmlns:r="http://schemas.openxmlformats.org/officeDocument/2006/relationships" id="262" r:id="R104046c7f0414fa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53b7b9e8a324c6d" /><Relationship Type="http://schemas.openxmlformats.org/officeDocument/2006/relationships/slide" Target="/ppt/slides/slide1.xml" Id="R48b7dff0f0d64f5b" /><Relationship Type="http://schemas.openxmlformats.org/officeDocument/2006/relationships/slide" Target="/ppt/slides/slide2.xml" Id="R71597f859cf24d56" /><Relationship Type="http://schemas.openxmlformats.org/officeDocument/2006/relationships/slide" Target="/ppt/slides/slide3.xml" Id="Ra38b4806136c493d" /><Relationship Type="http://schemas.openxmlformats.org/officeDocument/2006/relationships/slide" Target="/ppt/slides/slide4.xml" Id="Rdfbf4377cfa04c37" /><Relationship Type="http://schemas.openxmlformats.org/officeDocument/2006/relationships/slide" Target="/ppt/slides/slide5.xml" Id="R300446263bc6468d" /><Relationship Type="http://schemas.openxmlformats.org/officeDocument/2006/relationships/slide" Target="/ppt/slides/slide6.xml" Id="R568c7df0e30e44e3" /><Relationship Type="http://schemas.openxmlformats.org/officeDocument/2006/relationships/slide" Target="/ppt/slides/slide7.xml" Id="R104046c7f0414fa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f9a35f66aa0413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8640b839f943fe" /><Relationship Type="http://schemas.openxmlformats.org/officeDocument/2006/relationships/theme" Target="/ppt/slideMasters/theme/theme1.xml" Id="R4c9a0b93211a47c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f8640b839f943f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569247ce1d443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5a117b7e8c45d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d6cd3d4df1449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7ca5fc692d401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53aa802d63461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83a294a812475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bbdb2b858b47c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BONA FIDE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BONA FIDE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BONA FIDE INVEST AS ble etablert [år] og holder til i Hordvik.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BONA FIDE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BONA FIDE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BONA FIDE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1 176 220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241 470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−211 751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11 200 845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19 307 949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BONA FIDE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HORDVIK KNUT  –  98,0 %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HORDVIK KNUT  –  2,0 %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BONA FIDE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Knut Hordvik, Nordre Nesjavegen 47A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5108 Hordvik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989 080 113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BONA FIDE INVEST AS</a:t>
            </a:r>
          </a:p>
        </p:txBody>
      </p:sp>
    </p:spTree>
  </p:cSld>
  <p:clrMapOvr>
    <a:masterClrMapping xmlns:a="http://schemas.openxmlformats.org/drawingml/2006/main"/>
  </p:clrMapOvr>
</p:sld>
</file>