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8054219c0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4917080f942a8"/>
  </p:sldMasterIdLst>
  <p:sldIdLst>
    <p:sldId xmlns:r="http://schemas.openxmlformats.org/officeDocument/2006/relationships" id="256" r:id="Raa7390adbe6b4058"/>
    <p:sldId xmlns:r="http://schemas.openxmlformats.org/officeDocument/2006/relationships" id="257" r:id="Rec8c7616e14a4674"/>
    <p:sldId xmlns:r="http://schemas.openxmlformats.org/officeDocument/2006/relationships" id="258" r:id="R243efbc97dc2420d"/>
    <p:sldId xmlns:r="http://schemas.openxmlformats.org/officeDocument/2006/relationships" id="259" r:id="Ref75c848428e4080"/>
    <p:sldId xmlns:r="http://schemas.openxmlformats.org/officeDocument/2006/relationships" id="260" r:id="Rc80523d6dbff477b"/>
    <p:sldId xmlns:r="http://schemas.openxmlformats.org/officeDocument/2006/relationships" id="261" r:id="Rf9a3d682bfcb4544"/>
    <p:sldId xmlns:r="http://schemas.openxmlformats.org/officeDocument/2006/relationships" id="262" r:id="Rde39ce978512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4917080f942a8" /><Relationship Type="http://schemas.openxmlformats.org/officeDocument/2006/relationships/slide" Target="/ppt/slides/slide1.xml" Id="Raa7390adbe6b4058" /><Relationship Type="http://schemas.openxmlformats.org/officeDocument/2006/relationships/slide" Target="/ppt/slides/slide2.xml" Id="Rec8c7616e14a4674" /><Relationship Type="http://schemas.openxmlformats.org/officeDocument/2006/relationships/slide" Target="/ppt/slides/slide3.xml" Id="R243efbc97dc2420d" /><Relationship Type="http://schemas.openxmlformats.org/officeDocument/2006/relationships/slide" Target="/ppt/slides/slide4.xml" Id="Ref75c848428e4080" /><Relationship Type="http://schemas.openxmlformats.org/officeDocument/2006/relationships/slide" Target="/ppt/slides/slide5.xml" Id="Rc80523d6dbff477b" /><Relationship Type="http://schemas.openxmlformats.org/officeDocument/2006/relationships/slide" Target="/ppt/slides/slide6.xml" Id="Rf9a3d682bfcb4544" /><Relationship Type="http://schemas.openxmlformats.org/officeDocument/2006/relationships/slide" Target="/ppt/slides/slide7.xml" Id="Rde39ce978512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0ca54fd1d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677cdcbc1422f" /><Relationship Type="http://schemas.openxmlformats.org/officeDocument/2006/relationships/theme" Target="/ppt/slideMasters/theme/theme1.xml" Id="R8b1f18f7b31f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677cdcbc1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01d8bf119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68ac1ddf5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e1b1b38a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0eae3ea4c4f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89e1842c5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e0e65a00f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326db6799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