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cb7ca783034d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b96deb234a4e55"/>
  </p:sldMasterIdLst>
  <p:sldIdLst>
    <p:sldId xmlns:r="http://schemas.openxmlformats.org/officeDocument/2006/relationships" id="256" r:id="Rf4cd8ecb07a3400a"/>
    <p:sldId xmlns:r="http://schemas.openxmlformats.org/officeDocument/2006/relationships" id="257" r:id="R16ced69e136c4ac6"/>
    <p:sldId xmlns:r="http://schemas.openxmlformats.org/officeDocument/2006/relationships" id="258" r:id="R5dcca627eb544d6f"/>
    <p:sldId xmlns:r="http://schemas.openxmlformats.org/officeDocument/2006/relationships" id="259" r:id="R890fcbe9e9de417a"/>
    <p:sldId xmlns:r="http://schemas.openxmlformats.org/officeDocument/2006/relationships" id="260" r:id="R54d6bcad24164a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b96deb234a4e55" /><Relationship Type="http://schemas.openxmlformats.org/officeDocument/2006/relationships/slide" Target="/ppt/slides/slide1.xml" Id="Rf4cd8ecb07a3400a" /><Relationship Type="http://schemas.openxmlformats.org/officeDocument/2006/relationships/slide" Target="/ppt/slides/slide2.xml" Id="R16ced69e136c4ac6" /><Relationship Type="http://schemas.openxmlformats.org/officeDocument/2006/relationships/slide" Target="/ppt/slides/slide3.xml" Id="R5dcca627eb544d6f" /><Relationship Type="http://schemas.openxmlformats.org/officeDocument/2006/relationships/slide" Target="/ppt/slides/slide4.xml" Id="R890fcbe9e9de417a" /><Relationship Type="http://schemas.openxmlformats.org/officeDocument/2006/relationships/slide" Target="/ppt/slides/slide5.xml" Id="R54d6bcad24164a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6c027d9a4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608b9c79c491d" /><Relationship Type="http://schemas.openxmlformats.org/officeDocument/2006/relationships/theme" Target="/ppt/slideMasters/theme/theme1.xml" Id="Rd40ec3a2d057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8608b9c79c49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9e2f129614e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c20d7ab47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e183ee5aa4c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abe7953934a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d4dcd80f940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