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78ac34023742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969dce7f8b4a56"/>
  </p:sldMasterIdLst>
  <p:sldIdLst>
    <p:sldId xmlns:r="http://schemas.openxmlformats.org/officeDocument/2006/relationships" id="256" r:id="R0a9b0259e5b24600"/>
    <p:sldId xmlns:r="http://schemas.openxmlformats.org/officeDocument/2006/relationships" id="257" r:id="R309cd296240144bb"/>
    <p:sldId xmlns:r="http://schemas.openxmlformats.org/officeDocument/2006/relationships" id="258" r:id="R7e1b76f767d54408"/>
    <p:sldId xmlns:r="http://schemas.openxmlformats.org/officeDocument/2006/relationships" id="259" r:id="R1de3425bebd54978"/>
    <p:sldId xmlns:r="http://schemas.openxmlformats.org/officeDocument/2006/relationships" id="260" r:id="R9622862bd92546ea"/>
    <p:sldId xmlns:r="http://schemas.openxmlformats.org/officeDocument/2006/relationships" id="261" r:id="R47fee9f4ce4e412a"/>
    <p:sldId xmlns:r="http://schemas.openxmlformats.org/officeDocument/2006/relationships" id="262" r:id="Ra3ada4c3a18242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969dce7f8b4a56" /><Relationship Type="http://schemas.openxmlformats.org/officeDocument/2006/relationships/slide" Target="/ppt/slides/slide1.xml" Id="R0a9b0259e5b24600" /><Relationship Type="http://schemas.openxmlformats.org/officeDocument/2006/relationships/slide" Target="/ppt/slides/slide2.xml" Id="R309cd296240144bb" /><Relationship Type="http://schemas.openxmlformats.org/officeDocument/2006/relationships/slide" Target="/ppt/slides/slide3.xml" Id="R7e1b76f767d54408" /><Relationship Type="http://schemas.openxmlformats.org/officeDocument/2006/relationships/slide" Target="/ppt/slides/slide4.xml" Id="R1de3425bebd54978" /><Relationship Type="http://schemas.openxmlformats.org/officeDocument/2006/relationships/slide" Target="/ppt/slides/slide5.xml" Id="R9622862bd92546ea" /><Relationship Type="http://schemas.openxmlformats.org/officeDocument/2006/relationships/slide" Target="/ppt/slides/slide6.xml" Id="R47fee9f4ce4e412a" /><Relationship Type="http://schemas.openxmlformats.org/officeDocument/2006/relationships/slide" Target="/ppt/slides/slide7.xml" Id="Ra3ada4c3a18242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beda9235774d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c2fee3a346419a" /><Relationship Type="http://schemas.openxmlformats.org/officeDocument/2006/relationships/theme" Target="/ppt/slideMasters/theme/theme1.xml" Id="R0c8dd710e1a943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c2fee3a34641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a6ff0f324a43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315f5a337c43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2b38d99aa944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a98f44016c4e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8d9d45d614e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8587dffce44e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7ad2c0e4a049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TOM GJERULDSEN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GJERULDSEN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 GJERULDSEN HOLDING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GJERULDSEN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GJERULDSEN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GJERULDSEN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52 130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−676 024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103 366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GJERULDSEN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GJERULDSEN TOM FREDRIK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GJERULDSEN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Drangedalsvegen 106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3920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989 089 765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GJERULDSEN HOLDING AS</a:t>
            </a:r>
          </a:p>
        </p:txBody>
      </p:sp>
    </p:spTree>
  </p:cSld>
  <p:clrMapOvr>
    <a:masterClrMapping xmlns:a="http://schemas.openxmlformats.org/drawingml/2006/main"/>
  </p:clrMapOvr>
</p:sld>
</file>