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3e8bd052f94a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e3b212395a4013"/>
  </p:sldMasterIdLst>
  <p:sldIdLst>
    <p:sldId xmlns:r="http://schemas.openxmlformats.org/officeDocument/2006/relationships" id="256" r:id="R4f809afd6b604d75"/>
    <p:sldId xmlns:r="http://schemas.openxmlformats.org/officeDocument/2006/relationships" id="257" r:id="Rc0f9c6f5ff2f4ea8"/>
    <p:sldId xmlns:r="http://schemas.openxmlformats.org/officeDocument/2006/relationships" id="258" r:id="R47ae71bdc48b4053"/>
    <p:sldId xmlns:r="http://schemas.openxmlformats.org/officeDocument/2006/relationships" id="259" r:id="R97f9a5fb4df84ec0"/>
    <p:sldId xmlns:r="http://schemas.openxmlformats.org/officeDocument/2006/relationships" id="260" r:id="R20d27a3318c146ce"/>
    <p:sldId xmlns:r="http://schemas.openxmlformats.org/officeDocument/2006/relationships" id="261" r:id="R0fb3c6ed75794756"/>
    <p:sldId xmlns:r="http://schemas.openxmlformats.org/officeDocument/2006/relationships" id="262" r:id="R18da9ea7e5994e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e3b212395a4013" /><Relationship Type="http://schemas.openxmlformats.org/officeDocument/2006/relationships/slide" Target="/ppt/slides/slide1.xml" Id="R4f809afd6b604d75" /><Relationship Type="http://schemas.openxmlformats.org/officeDocument/2006/relationships/slide" Target="/ppt/slides/slide2.xml" Id="Rc0f9c6f5ff2f4ea8" /><Relationship Type="http://schemas.openxmlformats.org/officeDocument/2006/relationships/slide" Target="/ppt/slides/slide3.xml" Id="R47ae71bdc48b4053" /><Relationship Type="http://schemas.openxmlformats.org/officeDocument/2006/relationships/slide" Target="/ppt/slides/slide4.xml" Id="R97f9a5fb4df84ec0" /><Relationship Type="http://schemas.openxmlformats.org/officeDocument/2006/relationships/slide" Target="/ppt/slides/slide5.xml" Id="R20d27a3318c146ce" /><Relationship Type="http://schemas.openxmlformats.org/officeDocument/2006/relationships/slide" Target="/ppt/slides/slide6.xml" Id="R0fb3c6ed75794756" /><Relationship Type="http://schemas.openxmlformats.org/officeDocument/2006/relationships/slide" Target="/ppt/slides/slide7.xml" Id="R18da9ea7e5994e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7de3f4398b4f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b15cf7bb040b6" /><Relationship Type="http://schemas.openxmlformats.org/officeDocument/2006/relationships/theme" Target="/ppt/slideMasters/theme/theme1.xml" Id="R6caff267bca647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cb15cf7bb040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3874f93c44a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fcaefde6342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90eb16a074c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7bb63124440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f4ec6db6548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707d3919e40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618e6292e42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ANNAR RYAN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ANNAR RYAN HOLDING AS ble etablert [år] og holder til i Nordkjosbotn.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3 232 639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7 081 877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12 452 406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ANNAR HELGE RYAN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Seljelvnesveien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9040 Nordkjosbotn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