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e414f46f54b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8133e328984464"/>
  </p:sldMasterIdLst>
  <p:sldIdLst>
    <p:sldId xmlns:r="http://schemas.openxmlformats.org/officeDocument/2006/relationships" id="256" r:id="R64f775e115254d3a"/>
    <p:sldId xmlns:r="http://schemas.openxmlformats.org/officeDocument/2006/relationships" id="257" r:id="Rbf99d1bc43234ba8"/>
    <p:sldId xmlns:r="http://schemas.openxmlformats.org/officeDocument/2006/relationships" id="258" r:id="R57476fea4c4e4e80"/>
    <p:sldId xmlns:r="http://schemas.openxmlformats.org/officeDocument/2006/relationships" id="259" r:id="R5a044866a8034c45"/>
    <p:sldId xmlns:r="http://schemas.openxmlformats.org/officeDocument/2006/relationships" id="260" r:id="Re7253da613944f4b"/>
    <p:sldId xmlns:r="http://schemas.openxmlformats.org/officeDocument/2006/relationships" id="261" r:id="Ra860c00418974516"/>
    <p:sldId xmlns:r="http://schemas.openxmlformats.org/officeDocument/2006/relationships" id="262" r:id="R9777d94e74b245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133e328984464" /><Relationship Type="http://schemas.openxmlformats.org/officeDocument/2006/relationships/slide" Target="/ppt/slides/slide1.xml" Id="R64f775e115254d3a" /><Relationship Type="http://schemas.openxmlformats.org/officeDocument/2006/relationships/slide" Target="/ppt/slides/slide2.xml" Id="Rbf99d1bc43234ba8" /><Relationship Type="http://schemas.openxmlformats.org/officeDocument/2006/relationships/slide" Target="/ppt/slides/slide3.xml" Id="R57476fea4c4e4e80" /><Relationship Type="http://schemas.openxmlformats.org/officeDocument/2006/relationships/slide" Target="/ppt/slides/slide4.xml" Id="R5a044866a8034c45" /><Relationship Type="http://schemas.openxmlformats.org/officeDocument/2006/relationships/slide" Target="/ppt/slides/slide5.xml" Id="Re7253da613944f4b" /><Relationship Type="http://schemas.openxmlformats.org/officeDocument/2006/relationships/slide" Target="/ppt/slides/slide6.xml" Id="Ra860c00418974516" /><Relationship Type="http://schemas.openxmlformats.org/officeDocument/2006/relationships/slide" Target="/ppt/slides/slide7.xml" Id="R9777d94e74b245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4f7527f854a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58f24c5374a3d" /><Relationship Type="http://schemas.openxmlformats.org/officeDocument/2006/relationships/theme" Target="/ppt/slideMasters/theme/theme1.xml" Id="R5326ba295515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58f24c537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c2dabda98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871a6daf34a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a5b27073a40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32e85f594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8e5cf8e2646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5ff6097534f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ce2b109544f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