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cdfd2227ee4d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017327ce204a17"/>
  </p:sldMasterIdLst>
  <p:sldIdLst>
    <p:sldId xmlns:r="http://schemas.openxmlformats.org/officeDocument/2006/relationships" id="256" r:id="R8a7143d553744632"/>
    <p:sldId xmlns:r="http://schemas.openxmlformats.org/officeDocument/2006/relationships" id="257" r:id="R46db9fe5522d4643"/>
    <p:sldId xmlns:r="http://schemas.openxmlformats.org/officeDocument/2006/relationships" id="258" r:id="R093eb403d0164531"/>
    <p:sldId xmlns:r="http://schemas.openxmlformats.org/officeDocument/2006/relationships" id="259" r:id="Rc8a1585a3ee8427c"/>
    <p:sldId xmlns:r="http://schemas.openxmlformats.org/officeDocument/2006/relationships" id="260" r:id="Rd3b8ad270c56459b"/>
    <p:sldId xmlns:r="http://schemas.openxmlformats.org/officeDocument/2006/relationships" id="261" r:id="R3e4d8087691e4f16"/>
    <p:sldId xmlns:r="http://schemas.openxmlformats.org/officeDocument/2006/relationships" id="262" r:id="Rcd9857d6e41240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017327ce204a17" /><Relationship Type="http://schemas.openxmlformats.org/officeDocument/2006/relationships/slide" Target="/ppt/slides/slide1.xml" Id="R8a7143d553744632" /><Relationship Type="http://schemas.openxmlformats.org/officeDocument/2006/relationships/slide" Target="/ppt/slides/slide2.xml" Id="R46db9fe5522d4643" /><Relationship Type="http://schemas.openxmlformats.org/officeDocument/2006/relationships/slide" Target="/ppt/slides/slide3.xml" Id="R093eb403d0164531" /><Relationship Type="http://schemas.openxmlformats.org/officeDocument/2006/relationships/slide" Target="/ppt/slides/slide4.xml" Id="Rc8a1585a3ee8427c" /><Relationship Type="http://schemas.openxmlformats.org/officeDocument/2006/relationships/slide" Target="/ppt/slides/slide5.xml" Id="Rd3b8ad270c56459b" /><Relationship Type="http://schemas.openxmlformats.org/officeDocument/2006/relationships/slide" Target="/ppt/slides/slide6.xml" Id="R3e4d8087691e4f16" /><Relationship Type="http://schemas.openxmlformats.org/officeDocument/2006/relationships/slide" Target="/ppt/slides/slide7.xml" Id="Rcd9857d6e41240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ca9544241644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6c50e394cc40a0" /><Relationship Type="http://schemas.openxmlformats.org/officeDocument/2006/relationships/theme" Target="/ppt/slideMasters/theme/theme1.xml" Id="Ree4dac4cd8b543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6c50e394cc40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b02cab70c24e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37301aa8246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03254eb97b4b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57ae14102455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e86c1500340b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9fe0a35d644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bd5e6c86e4f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BI-T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BI-T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BI-T AS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BI-T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BI-T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BI-T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6 585 921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39 223 464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40 479 917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BI-T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HOBÆK TOMMY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BI-T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GAT-Ship AS, Porselensvegen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3920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989 096 648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BI-T AS</a:t>
            </a:r>
          </a:p>
        </p:txBody>
      </p:sp>
    </p:spTree>
  </p:cSld>
  <p:clrMapOvr>
    <a:masterClrMapping xmlns:a="http://schemas.openxmlformats.org/drawingml/2006/main"/>
  </p:clrMapOvr>
</p:sld>
</file>