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79333bc7f8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3764173f64be4"/>
  </p:sldMasterIdLst>
  <p:sldIdLst>
    <p:sldId xmlns:r="http://schemas.openxmlformats.org/officeDocument/2006/relationships" id="256" r:id="Rcd177c2b6081483e"/>
    <p:sldId xmlns:r="http://schemas.openxmlformats.org/officeDocument/2006/relationships" id="257" r:id="R09b6b917cdd04f56"/>
    <p:sldId xmlns:r="http://schemas.openxmlformats.org/officeDocument/2006/relationships" id="258" r:id="R39206df6fb0442f4"/>
    <p:sldId xmlns:r="http://schemas.openxmlformats.org/officeDocument/2006/relationships" id="259" r:id="R4be683453935481b"/>
    <p:sldId xmlns:r="http://schemas.openxmlformats.org/officeDocument/2006/relationships" id="260" r:id="R6a745db121d8416b"/>
    <p:sldId xmlns:r="http://schemas.openxmlformats.org/officeDocument/2006/relationships" id="261" r:id="Rd15f0b8c52b94bc3"/>
    <p:sldId xmlns:r="http://schemas.openxmlformats.org/officeDocument/2006/relationships" id="262" r:id="R3287d3dc6e4f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3764173f64be4" /><Relationship Type="http://schemas.openxmlformats.org/officeDocument/2006/relationships/slide" Target="/ppt/slides/slide1.xml" Id="Rcd177c2b6081483e" /><Relationship Type="http://schemas.openxmlformats.org/officeDocument/2006/relationships/slide" Target="/ppt/slides/slide2.xml" Id="R09b6b917cdd04f56" /><Relationship Type="http://schemas.openxmlformats.org/officeDocument/2006/relationships/slide" Target="/ppt/slides/slide3.xml" Id="R39206df6fb0442f4" /><Relationship Type="http://schemas.openxmlformats.org/officeDocument/2006/relationships/slide" Target="/ppt/slides/slide4.xml" Id="R4be683453935481b" /><Relationship Type="http://schemas.openxmlformats.org/officeDocument/2006/relationships/slide" Target="/ppt/slides/slide5.xml" Id="R6a745db121d8416b" /><Relationship Type="http://schemas.openxmlformats.org/officeDocument/2006/relationships/slide" Target="/ppt/slides/slide6.xml" Id="Rd15f0b8c52b94bc3" /><Relationship Type="http://schemas.openxmlformats.org/officeDocument/2006/relationships/slide" Target="/ppt/slides/slide7.xml" Id="R3287d3dc6e4f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54b3300e9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9666bd1ef444a" /><Relationship Type="http://schemas.openxmlformats.org/officeDocument/2006/relationships/theme" Target="/ppt/slideMasters/theme/theme1.xml" Id="R09bb4f30b8c448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9666bd1ef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969650729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3a60a77e0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7d2797372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d3c5d5c8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2cb8c349d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1d6116e5d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4bc6d26d541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