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458e24aae547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195425bfc049e7"/>
  </p:sldMasterIdLst>
  <p:sldIdLst>
    <p:sldId xmlns:r="http://schemas.openxmlformats.org/officeDocument/2006/relationships" id="256" r:id="R749073e8763241f8"/>
    <p:sldId xmlns:r="http://schemas.openxmlformats.org/officeDocument/2006/relationships" id="257" r:id="R28f3c733ff03475a"/>
    <p:sldId xmlns:r="http://schemas.openxmlformats.org/officeDocument/2006/relationships" id="258" r:id="R760d57ecb9394f5a"/>
    <p:sldId xmlns:r="http://schemas.openxmlformats.org/officeDocument/2006/relationships" id="259" r:id="Rd92ce3a27d3746e0"/>
    <p:sldId xmlns:r="http://schemas.openxmlformats.org/officeDocument/2006/relationships" id="260" r:id="Rc948eb9a8c1643ee"/>
    <p:sldId xmlns:r="http://schemas.openxmlformats.org/officeDocument/2006/relationships" id="261" r:id="Ra773660c558941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195425bfc049e7" /><Relationship Type="http://schemas.openxmlformats.org/officeDocument/2006/relationships/slide" Target="/ppt/slides/slide1.xml" Id="R749073e8763241f8" /><Relationship Type="http://schemas.openxmlformats.org/officeDocument/2006/relationships/slide" Target="/ppt/slides/slide2.xml" Id="R28f3c733ff03475a" /><Relationship Type="http://schemas.openxmlformats.org/officeDocument/2006/relationships/slide" Target="/ppt/slides/slide3.xml" Id="R760d57ecb9394f5a" /><Relationship Type="http://schemas.openxmlformats.org/officeDocument/2006/relationships/slide" Target="/ppt/slides/slide4.xml" Id="Rd92ce3a27d3746e0" /><Relationship Type="http://schemas.openxmlformats.org/officeDocument/2006/relationships/slide" Target="/ppt/slides/slide5.xml" Id="Rc948eb9a8c1643ee" /><Relationship Type="http://schemas.openxmlformats.org/officeDocument/2006/relationships/slide" Target="/ppt/slides/slide6.xml" Id="Ra773660c558941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ec68fbc11a41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455aae1b74761" /><Relationship Type="http://schemas.openxmlformats.org/officeDocument/2006/relationships/theme" Target="/ppt/slideMasters/theme/theme1.xml" Id="R882b2019f3574a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b455aae1b747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65d24bfd44b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879bbf1a540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bdc920cb245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498f90fe942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1a9ae6c1f40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3671aef7b40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PERSEN AKTIVA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PERSEN AKTIVA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1 262 552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1 270 745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