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631d8f9c4d47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a823917fc34b47"/>
  </p:sldMasterIdLst>
  <p:sldIdLst>
    <p:sldId xmlns:r="http://schemas.openxmlformats.org/officeDocument/2006/relationships" id="256" r:id="R6240b03b8d094582"/>
    <p:sldId xmlns:r="http://schemas.openxmlformats.org/officeDocument/2006/relationships" id="257" r:id="Rece2ae69331f4729"/>
    <p:sldId xmlns:r="http://schemas.openxmlformats.org/officeDocument/2006/relationships" id="258" r:id="Rd7970d221ec84e60"/>
    <p:sldId xmlns:r="http://schemas.openxmlformats.org/officeDocument/2006/relationships" id="259" r:id="Rb3b60d169d8549bb"/>
    <p:sldId xmlns:r="http://schemas.openxmlformats.org/officeDocument/2006/relationships" id="260" r:id="Re048619c38df405f"/>
    <p:sldId xmlns:r="http://schemas.openxmlformats.org/officeDocument/2006/relationships" id="261" r:id="Rb119f4b8c69c4e86"/>
    <p:sldId xmlns:r="http://schemas.openxmlformats.org/officeDocument/2006/relationships" id="262" r:id="R360d46e71b6147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a823917fc34b47" /><Relationship Type="http://schemas.openxmlformats.org/officeDocument/2006/relationships/slide" Target="/ppt/slides/slide1.xml" Id="R6240b03b8d094582" /><Relationship Type="http://schemas.openxmlformats.org/officeDocument/2006/relationships/slide" Target="/ppt/slides/slide2.xml" Id="Rece2ae69331f4729" /><Relationship Type="http://schemas.openxmlformats.org/officeDocument/2006/relationships/slide" Target="/ppt/slides/slide3.xml" Id="Rd7970d221ec84e60" /><Relationship Type="http://schemas.openxmlformats.org/officeDocument/2006/relationships/slide" Target="/ppt/slides/slide4.xml" Id="Rb3b60d169d8549bb" /><Relationship Type="http://schemas.openxmlformats.org/officeDocument/2006/relationships/slide" Target="/ppt/slides/slide5.xml" Id="Re048619c38df405f" /><Relationship Type="http://schemas.openxmlformats.org/officeDocument/2006/relationships/slide" Target="/ppt/slides/slide6.xml" Id="Rb119f4b8c69c4e86" /><Relationship Type="http://schemas.openxmlformats.org/officeDocument/2006/relationships/slide" Target="/ppt/slides/slide7.xml" Id="R360d46e71b6147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92642fc4c147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04cb5ad9db4e9b" /><Relationship Type="http://schemas.openxmlformats.org/officeDocument/2006/relationships/theme" Target="/ppt/slideMasters/theme/theme1.xml" Id="R6838ca8f9b664d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04cb5ad9db4e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0585e33614b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ae5d18d80441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c1bede5f04d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accf8c14ab4b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afc594c64f42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b189b520748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13dfefdcf941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NB HOLDING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3 762 097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4 100 128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6 698 924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NJÅL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Klokkerveien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4325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989 101 331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