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4906ae77d843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7a85993a7a4085"/>
  </p:sldMasterIdLst>
  <p:sldIdLst>
    <p:sldId xmlns:r="http://schemas.openxmlformats.org/officeDocument/2006/relationships" id="256" r:id="R3286953ee69b40c5"/>
    <p:sldId xmlns:r="http://schemas.openxmlformats.org/officeDocument/2006/relationships" id="257" r:id="R8c7c6f1bbbdf4ead"/>
    <p:sldId xmlns:r="http://schemas.openxmlformats.org/officeDocument/2006/relationships" id="258" r:id="R927d5966ffee4a1a"/>
    <p:sldId xmlns:r="http://schemas.openxmlformats.org/officeDocument/2006/relationships" id="259" r:id="R8d702d6077e4432f"/>
    <p:sldId xmlns:r="http://schemas.openxmlformats.org/officeDocument/2006/relationships" id="260" r:id="R6d190e67466a4eb6"/>
    <p:sldId xmlns:r="http://schemas.openxmlformats.org/officeDocument/2006/relationships" id="261" r:id="R0b8526d4a5574c52"/>
    <p:sldId xmlns:r="http://schemas.openxmlformats.org/officeDocument/2006/relationships" id="262" r:id="R42057d3578a94f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7a85993a7a4085" /><Relationship Type="http://schemas.openxmlformats.org/officeDocument/2006/relationships/slide" Target="/ppt/slides/slide1.xml" Id="R3286953ee69b40c5" /><Relationship Type="http://schemas.openxmlformats.org/officeDocument/2006/relationships/slide" Target="/ppt/slides/slide2.xml" Id="R8c7c6f1bbbdf4ead" /><Relationship Type="http://schemas.openxmlformats.org/officeDocument/2006/relationships/slide" Target="/ppt/slides/slide3.xml" Id="R927d5966ffee4a1a" /><Relationship Type="http://schemas.openxmlformats.org/officeDocument/2006/relationships/slide" Target="/ppt/slides/slide4.xml" Id="R8d702d6077e4432f" /><Relationship Type="http://schemas.openxmlformats.org/officeDocument/2006/relationships/slide" Target="/ppt/slides/slide5.xml" Id="R6d190e67466a4eb6" /><Relationship Type="http://schemas.openxmlformats.org/officeDocument/2006/relationships/slide" Target="/ppt/slides/slide6.xml" Id="R0b8526d4a5574c52" /><Relationship Type="http://schemas.openxmlformats.org/officeDocument/2006/relationships/slide" Target="/ppt/slides/slide7.xml" Id="R42057d3578a94f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83b9471c6f4e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de6f12488e4a07" /><Relationship Type="http://schemas.openxmlformats.org/officeDocument/2006/relationships/theme" Target="/ppt/slideMasters/theme/theme1.xml" Id="R343bc53072804a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de6f12488e4a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b1584e96ae4d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39a0be9b7b42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fe4e4463ff4e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884c0f068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833fed85146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d73379cdbc49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bc11d2b22e43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JOV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JOV INVEST AS ble etablert [år] og holder til i Ingeberg.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2 276 670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1 932 483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1 921 346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9 728 281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9 744 652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VESTRUM JAN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Jan Olav Vestrum, Skogsrudvegen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2323 Ingeberg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989 104 608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 INVEST AS</a:t>
            </a:r>
          </a:p>
        </p:txBody>
      </p:sp>
    </p:spTree>
  </p:cSld>
  <p:clrMapOvr>
    <a:masterClrMapping xmlns:a="http://schemas.openxmlformats.org/drawingml/2006/main"/>
  </p:clrMapOvr>
</p:sld>
</file>