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680e25ab0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96f71390846f4"/>
  </p:sldMasterIdLst>
  <p:sldIdLst>
    <p:sldId xmlns:r="http://schemas.openxmlformats.org/officeDocument/2006/relationships" id="256" r:id="R02dd6fee93d44fd7"/>
    <p:sldId xmlns:r="http://schemas.openxmlformats.org/officeDocument/2006/relationships" id="257" r:id="R7b6f7f30f7024515"/>
    <p:sldId xmlns:r="http://schemas.openxmlformats.org/officeDocument/2006/relationships" id="258" r:id="R29f5405b9bc8417f"/>
    <p:sldId xmlns:r="http://schemas.openxmlformats.org/officeDocument/2006/relationships" id="259" r:id="Reebd502958ad40ae"/>
    <p:sldId xmlns:r="http://schemas.openxmlformats.org/officeDocument/2006/relationships" id="260" r:id="R5763f4a4669d4cbd"/>
    <p:sldId xmlns:r="http://schemas.openxmlformats.org/officeDocument/2006/relationships" id="261" r:id="R3ca5935c166d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96f71390846f4" /><Relationship Type="http://schemas.openxmlformats.org/officeDocument/2006/relationships/slide" Target="/ppt/slides/slide1.xml" Id="R02dd6fee93d44fd7" /><Relationship Type="http://schemas.openxmlformats.org/officeDocument/2006/relationships/slide" Target="/ppt/slides/slide2.xml" Id="R7b6f7f30f7024515" /><Relationship Type="http://schemas.openxmlformats.org/officeDocument/2006/relationships/slide" Target="/ppt/slides/slide3.xml" Id="R29f5405b9bc8417f" /><Relationship Type="http://schemas.openxmlformats.org/officeDocument/2006/relationships/slide" Target="/ppt/slides/slide4.xml" Id="Reebd502958ad40ae" /><Relationship Type="http://schemas.openxmlformats.org/officeDocument/2006/relationships/slide" Target="/ppt/slides/slide5.xml" Id="R5763f4a4669d4cbd" /><Relationship Type="http://schemas.openxmlformats.org/officeDocument/2006/relationships/slide" Target="/ppt/slides/slide6.xml" Id="R3ca5935c166d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fe07d136e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2b497476a455f" /><Relationship Type="http://schemas.openxmlformats.org/officeDocument/2006/relationships/theme" Target="/ppt/slideMasters/theme/theme1.xml" Id="R7209032bac56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2b497476a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2333058b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241dab7c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e7b33745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8c1120e2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5b2126c1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6e6ce7b42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