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565266068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6f8d343e54c96"/>
  </p:sldMasterIdLst>
  <p:sldIdLst>
    <p:sldId xmlns:r="http://schemas.openxmlformats.org/officeDocument/2006/relationships" id="256" r:id="R443ecbb691fb4e94"/>
    <p:sldId xmlns:r="http://schemas.openxmlformats.org/officeDocument/2006/relationships" id="257" r:id="Rdac622ceb5d04a87"/>
    <p:sldId xmlns:r="http://schemas.openxmlformats.org/officeDocument/2006/relationships" id="258" r:id="R3792c19a929b497c"/>
    <p:sldId xmlns:r="http://schemas.openxmlformats.org/officeDocument/2006/relationships" id="259" r:id="R68030e8c1ca94b07"/>
    <p:sldId xmlns:r="http://schemas.openxmlformats.org/officeDocument/2006/relationships" id="260" r:id="R32b4b16fbce44c43"/>
    <p:sldId xmlns:r="http://schemas.openxmlformats.org/officeDocument/2006/relationships" id="261" r:id="R62023df7f29d452b"/>
    <p:sldId xmlns:r="http://schemas.openxmlformats.org/officeDocument/2006/relationships" id="262" r:id="R3818c1b03416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6f8d343e54c96" /><Relationship Type="http://schemas.openxmlformats.org/officeDocument/2006/relationships/slide" Target="/ppt/slides/slide1.xml" Id="R443ecbb691fb4e94" /><Relationship Type="http://schemas.openxmlformats.org/officeDocument/2006/relationships/slide" Target="/ppt/slides/slide2.xml" Id="Rdac622ceb5d04a87" /><Relationship Type="http://schemas.openxmlformats.org/officeDocument/2006/relationships/slide" Target="/ppt/slides/slide3.xml" Id="R3792c19a929b497c" /><Relationship Type="http://schemas.openxmlformats.org/officeDocument/2006/relationships/slide" Target="/ppt/slides/slide4.xml" Id="R68030e8c1ca94b07" /><Relationship Type="http://schemas.openxmlformats.org/officeDocument/2006/relationships/slide" Target="/ppt/slides/slide5.xml" Id="R32b4b16fbce44c43" /><Relationship Type="http://schemas.openxmlformats.org/officeDocument/2006/relationships/slide" Target="/ppt/slides/slide6.xml" Id="R62023df7f29d452b" /><Relationship Type="http://schemas.openxmlformats.org/officeDocument/2006/relationships/slide" Target="/ppt/slides/slide7.xml" Id="R3818c1b03416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cc3adde38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582b88a44247" /><Relationship Type="http://schemas.openxmlformats.org/officeDocument/2006/relationships/theme" Target="/ppt/slideMasters/theme/theme1.xml" Id="Rb99393fd67fe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6582b88a4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5b21fb66b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73b6e85d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c42b623f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79203c195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d37b44b6c4a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5c5a1833a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bfeda63aa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