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dbfe375cb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ed91169644f1c"/>
  </p:sldMasterIdLst>
  <p:sldIdLst>
    <p:sldId xmlns:r="http://schemas.openxmlformats.org/officeDocument/2006/relationships" id="256" r:id="R26d457306a0d414e"/>
    <p:sldId xmlns:r="http://schemas.openxmlformats.org/officeDocument/2006/relationships" id="257" r:id="Rbef39c1889b44eea"/>
    <p:sldId xmlns:r="http://schemas.openxmlformats.org/officeDocument/2006/relationships" id="258" r:id="Ra4c93c3ee42c4ca2"/>
    <p:sldId xmlns:r="http://schemas.openxmlformats.org/officeDocument/2006/relationships" id="259" r:id="Rbeb3c6a72d934a28"/>
    <p:sldId xmlns:r="http://schemas.openxmlformats.org/officeDocument/2006/relationships" id="260" r:id="R927f8b2bb0df487f"/>
    <p:sldId xmlns:r="http://schemas.openxmlformats.org/officeDocument/2006/relationships" id="261" r:id="R17065bfeb9dd4b98"/>
    <p:sldId xmlns:r="http://schemas.openxmlformats.org/officeDocument/2006/relationships" id="262" r:id="Rc68f898c49fa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ed91169644f1c" /><Relationship Type="http://schemas.openxmlformats.org/officeDocument/2006/relationships/slide" Target="/ppt/slides/slide1.xml" Id="R26d457306a0d414e" /><Relationship Type="http://schemas.openxmlformats.org/officeDocument/2006/relationships/slide" Target="/ppt/slides/slide2.xml" Id="Rbef39c1889b44eea" /><Relationship Type="http://schemas.openxmlformats.org/officeDocument/2006/relationships/slide" Target="/ppt/slides/slide3.xml" Id="Ra4c93c3ee42c4ca2" /><Relationship Type="http://schemas.openxmlformats.org/officeDocument/2006/relationships/slide" Target="/ppt/slides/slide4.xml" Id="Rbeb3c6a72d934a28" /><Relationship Type="http://schemas.openxmlformats.org/officeDocument/2006/relationships/slide" Target="/ppt/slides/slide5.xml" Id="R927f8b2bb0df487f" /><Relationship Type="http://schemas.openxmlformats.org/officeDocument/2006/relationships/slide" Target="/ppt/slides/slide6.xml" Id="R17065bfeb9dd4b98" /><Relationship Type="http://schemas.openxmlformats.org/officeDocument/2006/relationships/slide" Target="/ppt/slides/slide7.xml" Id="Rc68f898c49fa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c3e81e3d5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94b2bf2534684" /><Relationship Type="http://schemas.openxmlformats.org/officeDocument/2006/relationships/theme" Target="/ppt/slideMasters/theme/theme1.xml" Id="R3f2c92feffd8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94b2bf253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a57d33be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79da24d5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4e4988d9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a2adb269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42f5e5c1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fa499df0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970b7bc6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