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477a09fca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bad5026f04b67"/>
  </p:sldMasterIdLst>
  <p:sldIdLst>
    <p:sldId xmlns:r="http://schemas.openxmlformats.org/officeDocument/2006/relationships" id="256" r:id="R43a1806c92f047d7"/>
    <p:sldId xmlns:r="http://schemas.openxmlformats.org/officeDocument/2006/relationships" id="257" r:id="Rf9a1840b6442404d"/>
    <p:sldId xmlns:r="http://schemas.openxmlformats.org/officeDocument/2006/relationships" id="258" r:id="R24c55ca8081a4fb9"/>
    <p:sldId xmlns:r="http://schemas.openxmlformats.org/officeDocument/2006/relationships" id="259" r:id="R30e0d957b8704986"/>
    <p:sldId xmlns:r="http://schemas.openxmlformats.org/officeDocument/2006/relationships" id="260" r:id="R8ca27f8bbe7a4aa2"/>
    <p:sldId xmlns:r="http://schemas.openxmlformats.org/officeDocument/2006/relationships" id="261" r:id="R0776648712344ad3"/>
    <p:sldId xmlns:r="http://schemas.openxmlformats.org/officeDocument/2006/relationships" id="262" r:id="R52e352036dab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bad5026f04b67" /><Relationship Type="http://schemas.openxmlformats.org/officeDocument/2006/relationships/slide" Target="/ppt/slides/slide1.xml" Id="R43a1806c92f047d7" /><Relationship Type="http://schemas.openxmlformats.org/officeDocument/2006/relationships/slide" Target="/ppt/slides/slide2.xml" Id="Rf9a1840b6442404d" /><Relationship Type="http://schemas.openxmlformats.org/officeDocument/2006/relationships/slide" Target="/ppt/slides/slide3.xml" Id="R24c55ca8081a4fb9" /><Relationship Type="http://schemas.openxmlformats.org/officeDocument/2006/relationships/slide" Target="/ppt/slides/slide4.xml" Id="R30e0d957b8704986" /><Relationship Type="http://schemas.openxmlformats.org/officeDocument/2006/relationships/slide" Target="/ppt/slides/slide5.xml" Id="R8ca27f8bbe7a4aa2" /><Relationship Type="http://schemas.openxmlformats.org/officeDocument/2006/relationships/slide" Target="/ppt/slides/slide6.xml" Id="R0776648712344ad3" /><Relationship Type="http://schemas.openxmlformats.org/officeDocument/2006/relationships/slide" Target="/ppt/slides/slide7.xml" Id="R52e352036dab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d11eecf00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3c9fc66754cc8" /><Relationship Type="http://schemas.openxmlformats.org/officeDocument/2006/relationships/theme" Target="/ppt/slideMasters/theme/theme1.xml" Id="Re8c3caa870ef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3c9fc6675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c83a6d25c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cfb63ccc64e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82a308eec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342cf1b7c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04aee6c344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841592e06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a4aa33815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