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2fd61b5756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605b31cefa4559"/>
  </p:sldMasterIdLst>
  <p:sldIdLst>
    <p:sldId xmlns:r="http://schemas.openxmlformats.org/officeDocument/2006/relationships" id="256" r:id="Rbef38ba0667d4942"/>
    <p:sldId xmlns:r="http://schemas.openxmlformats.org/officeDocument/2006/relationships" id="257" r:id="R683e324e33b04df2"/>
    <p:sldId xmlns:r="http://schemas.openxmlformats.org/officeDocument/2006/relationships" id="258" r:id="Rfaf6652b8f954a8c"/>
    <p:sldId xmlns:r="http://schemas.openxmlformats.org/officeDocument/2006/relationships" id="259" r:id="R477e7783f6474817"/>
    <p:sldId xmlns:r="http://schemas.openxmlformats.org/officeDocument/2006/relationships" id="260" r:id="R7b19ca360a5a44e8"/>
    <p:sldId xmlns:r="http://schemas.openxmlformats.org/officeDocument/2006/relationships" id="261" r:id="R160bf3294d61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05b31cefa4559" /><Relationship Type="http://schemas.openxmlformats.org/officeDocument/2006/relationships/slide" Target="/ppt/slides/slide1.xml" Id="Rbef38ba0667d4942" /><Relationship Type="http://schemas.openxmlformats.org/officeDocument/2006/relationships/slide" Target="/ppt/slides/slide2.xml" Id="R683e324e33b04df2" /><Relationship Type="http://schemas.openxmlformats.org/officeDocument/2006/relationships/slide" Target="/ppt/slides/slide3.xml" Id="Rfaf6652b8f954a8c" /><Relationship Type="http://schemas.openxmlformats.org/officeDocument/2006/relationships/slide" Target="/ppt/slides/slide4.xml" Id="R477e7783f6474817" /><Relationship Type="http://schemas.openxmlformats.org/officeDocument/2006/relationships/slide" Target="/ppt/slides/slide5.xml" Id="R7b19ca360a5a44e8" /><Relationship Type="http://schemas.openxmlformats.org/officeDocument/2006/relationships/slide" Target="/ppt/slides/slide6.xml" Id="R160bf3294d61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855c58d4d44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0787f16004967" /><Relationship Type="http://schemas.openxmlformats.org/officeDocument/2006/relationships/theme" Target="/ppt/slideMasters/theme/theme1.xml" Id="Rde57f61de6c64e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0787f160049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f574a493147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f67f9383d46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60b915719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ae2920a924e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8bffc8c8a42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614abef8d40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4314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