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5bbef4fe0e47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0e995218fa47a3"/>
  </p:sldMasterIdLst>
  <p:sldIdLst>
    <p:sldId xmlns:r="http://schemas.openxmlformats.org/officeDocument/2006/relationships" id="256" r:id="Ree942b7f77d44091"/>
    <p:sldId xmlns:r="http://schemas.openxmlformats.org/officeDocument/2006/relationships" id="257" r:id="R0fdea46ee29e479c"/>
    <p:sldId xmlns:r="http://schemas.openxmlformats.org/officeDocument/2006/relationships" id="258" r:id="Rf4c7a318f93b4a27"/>
    <p:sldId xmlns:r="http://schemas.openxmlformats.org/officeDocument/2006/relationships" id="259" r:id="R4d118a3378984644"/>
    <p:sldId xmlns:r="http://schemas.openxmlformats.org/officeDocument/2006/relationships" id="260" r:id="Ra2ea24bb766f4678"/>
    <p:sldId xmlns:r="http://schemas.openxmlformats.org/officeDocument/2006/relationships" id="261" r:id="Rc6fecc7ef6ab4797"/>
    <p:sldId xmlns:r="http://schemas.openxmlformats.org/officeDocument/2006/relationships" id="262" r:id="R9c964a55a5074d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0e995218fa47a3" /><Relationship Type="http://schemas.openxmlformats.org/officeDocument/2006/relationships/slide" Target="/ppt/slides/slide1.xml" Id="Ree942b7f77d44091" /><Relationship Type="http://schemas.openxmlformats.org/officeDocument/2006/relationships/slide" Target="/ppt/slides/slide2.xml" Id="R0fdea46ee29e479c" /><Relationship Type="http://schemas.openxmlformats.org/officeDocument/2006/relationships/slide" Target="/ppt/slides/slide3.xml" Id="Rf4c7a318f93b4a27" /><Relationship Type="http://schemas.openxmlformats.org/officeDocument/2006/relationships/slide" Target="/ppt/slides/slide4.xml" Id="R4d118a3378984644" /><Relationship Type="http://schemas.openxmlformats.org/officeDocument/2006/relationships/slide" Target="/ppt/slides/slide5.xml" Id="Ra2ea24bb766f4678" /><Relationship Type="http://schemas.openxmlformats.org/officeDocument/2006/relationships/slide" Target="/ppt/slides/slide6.xml" Id="Rc6fecc7ef6ab4797" /><Relationship Type="http://schemas.openxmlformats.org/officeDocument/2006/relationships/slide" Target="/ppt/slides/slide7.xml" Id="R9c964a55a5074d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106d763aac4b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57dee63b54984" /><Relationship Type="http://schemas.openxmlformats.org/officeDocument/2006/relationships/theme" Target="/ppt/slideMasters/theme/theme1.xml" Id="R749db204f85c42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157dee63b549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21b71196248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5c5c9be514b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ede40dfa145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535f2bff642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c7ca758e842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f88fc66f84e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32528ffd241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LERNES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LERNES HOLDING AS ble etablert [år] og holder til i Kyrksæterøra.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1 434 534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4 770 761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192 869 670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206 966 741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LERNES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Storoddan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7200 Kyrksæterøra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45 38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989 112 201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LERNES HOLDING AS</a:t>
            </a:r>
          </a:p>
        </p:txBody>
      </p:sp>
    </p:spTree>
  </p:cSld>
  <p:clrMapOvr>
    <a:masterClrMapping xmlns:a="http://schemas.openxmlformats.org/drawingml/2006/main"/>
  </p:clrMapOvr>
</p:sld>
</file>