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0f2b89428748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ec5ea44a004a10"/>
  </p:sldMasterIdLst>
  <p:sldIdLst>
    <p:sldId xmlns:r="http://schemas.openxmlformats.org/officeDocument/2006/relationships" id="256" r:id="R794591e9d61c4f01"/>
    <p:sldId xmlns:r="http://schemas.openxmlformats.org/officeDocument/2006/relationships" id="257" r:id="R316fe70441204684"/>
    <p:sldId xmlns:r="http://schemas.openxmlformats.org/officeDocument/2006/relationships" id="258" r:id="Ra03efe62922a4315"/>
    <p:sldId xmlns:r="http://schemas.openxmlformats.org/officeDocument/2006/relationships" id="259" r:id="Rdb5184b300c44bba"/>
    <p:sldId xmlns:r="http://schemas.openxmlformats.org/officeDocument/2006/relationships" id="260" r:id="Rd5a66e4763e44cde"/>
    <p:sldId xmlns:r="http://schemas.openxmlformats.org/officeDocument/2006/relationships" id="261" r:id="R1e8174e4338348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c5ea44a004a10" /><Relationship Type="http://schemas.openxmlformats.org/officeDocument/2006/relationships/slide" Target="/ppt/slides/slide1.xml" Id="R794591e9d61c4f01" /><Relationship Type="http://schemas.openxmlformats.org/officeDocument/2006/relationships/slide" Target="/ppt/slides/slide2.xml" Id="R316fe70441204684" /><Relationship Type="http://schemas.openxmlformats.org/officeDocument/2006/relationships/slide" Target="/ppt/slides/slide3.xml" Id="Ra03efe62922a4315" /><Relationship Type="http://schemas.openxmlformats.org/officeDocument/2006/relationships/slide" Target="/ppt/slides/slide4.xml" Id="Rdb5184b300c44bba" /><Relationship Type="http://schemas.openxmlformats.org/officeDocument/2006/relationships/slide" Target="/ppt/slides/slide5.xml" Id="Rd5a66e4763e44cde" /><Relationship Type="http://schemas.openxmlformats.org/officeDocument/2006/relationships/slide" Target="/ppt/slides/slide6.xml" Id="R1e8174e4338348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7d7a160d184b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2b3e40c8b4b53" /><Relationship Type="http://schemas.openxmlformats.org/officeDocument/2006/relationships/theme" Target="/ppt/slideMasters/theme/theme1.xml" Id="Ra1e2507248304f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62b3e40c8b4b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4b915b21d46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05bbb800143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8084843234f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1e5ae1a8b40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33a5752354d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71504772e48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989 112 708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