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acafbde99f54ed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62ab12ea86d4705"/>
  </p:sldMasterIdLst>
  <p:sldIdLst>
    <p:sldId xmlns:r="http://schemas.openxmlformats.org/officeDocument/2006/relationships" id="256" r:id="Rffdbfcfdb91d4510"/>
    <p:sldId xmlns:r="http://schemas.openxmlformats.org/officeDocument/2006/relationships" id="257" r:id="Rc889a0ca875b43a9"/>
    <p:sldId xmlns:r="http://schemas.openxmlformats.org/officeDocument/2006/relationships" id="258" r:id="R9b550896d9f64e5f"/>
    <p:sldId xmlns:r="http://schemas.openxmlformats.org/officeDocument/2006/relationships" id="259" r:id="R8501a54f46194d6a"/>
    <p:sldId xmlns:r="http://schemas.openxmlformats.org/officeDocument/2006/relationships" id="260" r:id="R69c186c6454b423c"/>
    <p:sldId xmlns:r="http://schemas.openxmlformats.org/officeDocument/2006/relationships" id="261" r:id="Rd1d76020177f47f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2ab12ea86d4705" /><Relationship Type="http://schemas.openxmlformats.org/officeDocument/2006/relationships/slide" Target="/ppt/slides/slide1.xml" Id="Rffdbfcfdb91d4510" /><Relationship Type="http://schemas.openxmlformats.org/officeDocument/2006/relationships/slide" Target="/ppt/slides/slide2.xml" Id="Rc889a0ca875b43a9" /><Relationship Type="http://schemas.openxmlformats.org/officeDocument/2006/relationships/slide" Target="/ppt/slides/slide3.xml" Id="R9b550896d9f64e5f" /><Relationship Type="http://schemas.openxmlformats.org/officeDocument/2006/relationships/slide" Target="/ppt/slides/slide4.xml" Id="R8501a54f46194d6a" /><Relationship Type="http://schemas.openxmlformats.org/officeDocument/2006/relationships/slide" Target="/ppt/slides/slide5.xml" Id="R69c186c6454b423c" /><Relationship Type="http://schemas.openxmlformats.org/officeDocument/2006/relationships/slide" Target="/ppt/slides/slide6.xml" Id="Rd1d76020177f47f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9a290e94564c3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18345643e74bbf" /><Relationship Type="http://schemas.openxmlformats.org/officeDocument/2006/relationships/theme" Target="/ppt/slideMasters/theme/theme1.xml" Id="Rd85e18a44ae44ae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518345643e74bb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faa19358f046c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29a445269c42a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e2bbc2b2e4439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b4eccfce6643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404475071b4ec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9fa50df3484d2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ESER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ESER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2018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23 200 517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2 781 475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2 758 391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−5 550 539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3 315 362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989 112 708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ESER AS</a:t>
            </a:r>
          </a:p>
        </p:txBody>
      </p:sp>
    </p:spTree>
  </p:cSld>
  <p:clrMapOvr>
    <a:masterClrMapping xmlns:a="http://schemas.openxmlformats.org/drawingml/2006/main"/>
  </p:clrMapOvr>
</p:sld>
</file>