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e02862f0fb4d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2cd1cc6324100"/>
  </p:sldMasterIdLst>
  <p:sldIdLst>
    <p:sldId xmlns:r="http://schemas.openxmlformats.org/officeDocument/2006/relationships" id="256" r:id="Rf98d9560d1864dca"/>
    <p:sldId xmlns:r="http://schemas.openxmlformats.org/officeDocument/2006/relationships" id="257" r:id="R03835aa3fa174729"/>
    <p:sldId xmlns:r="http://schemas.openxmlformats.org/officeDocument/2006/relationships" id="258" r:id="Rf464169cd8a74a6d"/>
    <p:sldId xmlns:r="http://schemas.openxmlformats.org/officeDocument/2006/relationships" id="259" r:id="R521bc63f66cd4a30"/>
    <p:sldId xmlns:r="http://schemas.openxmlformats.org/officeDocument/2006/relationships" id="260" r:id="R4f062966877c4450"/>
    <p:sldId xmlns:r="http://schemas.openxmlformats.org/officeDocument/2006/relationships" id="261" r:id="R4ca717f5ceb44b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2cd1cc6324100" /><Relationship Type="http://schemas.openxmlformats.org/officeDocument/2006/relationships/slide" Target="/ppt/slides/slide1.xml" Id="Rf98d9560d1864dca" /><Relationship Type="http://schemas.openxmlformats.org/officeDocument/2006/relationships/slide" Target="/ppt/slides/slide2.xml" Id="R03835aa3fa174729" /><Relationship Type="http://schemas.openxmlformats.org/officeDocument/2006/relationships/slide" Target="/ppt/slides/slide3.xml" Id="Rf464169cd8a74a6d" /><Relationship Type="http://schemas.openxmlformats.org/officeDocument/2006/relationships/slide" Target="/ppt/slides/slide4.xml" Id="R521bc63f66cd4a30" /><Relationship Type="http://schemas.openxmlformats.org/officeDocument/2006/relationships/slide" Target="/ppt/slides/slide5.xml" Id="R4f062966877c4450" /><Relationship Type="http://schemas.openxmlformats.org/officeDocument/2006/relationships/slide" Target="/ppt/slides/slide6.xml" Id="R4ca717f5ceb44b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ed319cb6f44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fbc84fa8b4d3d" /><Relationship Type="http://schemas.openxmlformats.org/officeDocument/2006/relationships/theme" Target="/ppt/slideMasters/theme/theme1.xml" Id="R2eab4622fd4b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bfbc84fa8b4d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cfdaf2211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75946fc7641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509a1b30247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cfc6b26bf4a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33f4e004247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afda1659d41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23 200 517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2 781 475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−5 550 539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3 315 362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