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169c401068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961436a364f36"/>
  </p:sldMasterIdLst>
  <p:sldIdLst>
    <p:sldId xmlns:r="http://schemas.openxmlformats.org/officeDocument/2006/relationships" id="256" r:id="Rd61e4695c0574163"/>
    <p:sldId xmlns:r="http://schemas.openxmlformats.org/officeDocument/2006/relationships" id="257" r:id="Rfbfb15c02b14468c"/>
    <p:sldId xmlns:r="http://schemas.openxmlformats.org/officeDocument/2006/relationships" id="258" r:id="R9a063a6b8cf64c4d"/>
    <p:sldId xmlns:r="http://schemas.openxmlformats.org/officeDocument/2006/relationships" id="259" r:id="R5832ee46c35b452a"/>
    <p:sldId xmlns:r="http://schemas.openxmlformats.org/officeDocument/2006/relationships" id="260" r:id="R9134d7de2c9d4e4a"/>
    <p:sldId xmlns:r="http://schemas.openxmlformats.org/officeDocument/2006/relationships" id="261" r:id="R7944e695d66f4c4c"/>
    <p:sldId xmlns:r="http://schemas.openxmlformats.org/officeDocument/2006/relationships" id="262" r:id="R11175ebc41464c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961436a364f36" /><Relationship Type="http://schemas.openxmlformats.org/officeDocument/2006/relationships/slide" Target="/ppt/slides/slide1.xml" Id="Rd61e4695c0574163" /><Relationship Type="http://schemas.openxmlformats.org/officeDocument/2006/relationships/slide" Target="/ppt/slides/slide2.xml" Id="Rfbfb15c02b14468c" /><Relationship Type="http://schemas.openxmlformats.org/officeDocument/2006/relationships/slide" Target="/ppt/slides/slide3.xml" Id="R9a063a6b8cf64c4d" /><Relationship Type="http://schemas.openxmlformats.org/officeDocument/2006/relationships/slide" Target="/ppt/slides/slide4.xml" Id="R5832ee46c35b452a" /><Relationship Type="http://schemas.openxmlformats.org/officeDocument/2006/relationships/slide" Target="/ppt/slides/slide5.xml" Id="R9134d7de2c9d4e4a" /><Relationship Type="http://schemas.openxmlformats.org/officeDocument/2006/relationships/slide" Target="/ppt/slides/slide6.xml" Id="R7944e695d66f4c4c" /><Relationship Type="http://schemas.openxmlformats.org/officeDocument/2006/relationships/slide" Target="/ppt/slides/slide7.xml" Id="R11175ebc41464c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4a25efb46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02754e78c4752" /><Relationship Type="http://schemas.openxmlformats.org/officeDocument/2006/relationships/theme" Target="/ppt/slideMasters/theme/theme1.xml" Id="R2db1fa3a61514c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02754e78c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b35c6cc85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759540ae8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3d0d00f744b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6e9f3aca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2cb99d106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c807cbd45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70f857d2c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CHRISTIANIA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EIENDOM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6 163 524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6 211 420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AANSTAD MORTEN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13G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68 91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989 114 239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EIENDOM HOLDING AS</a:t>
            </a:r>
          </a:p>
        </p:txBody>
      </p:sp>
    </p:spTree>
  </p:cSld>
  <p:clrMapOvr>
    <a:masterClrMapping xmlns:a="http://schemas.openxmlformats.org/drawingml/2006/main"/>
  </p:clrMapOvr>
</p:sld>
</file>