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627a004e4349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3fb6dc79224cb7"/>
  </p:sldMasterIdLst>
  <p:sldIdLst>
    <p:sldId xmlns:r="http://schemas.openxmlformats.org/officeDocument/2006/relationships" id="256" r:id="Rf45b942440a94fbf"/>
    <p:sldId xmlns:r="http://schemas.openxmlformats.org/officeDocument/2006/relationships" id="257" r:id="R46d3300c282c4a43"/>
    <p:sldId xmlns:r="http://schemas.openxmlformats.org/officeDocument/2006/relationships" id="258" r:id="R88f5ed21a8e14696"/>
    <p:sldId xmlns:r="http://schemas.openxmlformats.org/officeDocument/2006/relationships" id="259" r:id="R771d7878c3934209"/>
    <p:sldId xmlns:r="http://schemas.openxmlformats.org/officeDocument/2006/relationships" id="260" r:id="Rfca8c2a9aa9847e9"/>
    <p:sldId xmlns:r="http://schemas.openxmlformats.org/officeDocument/2006/relationships" id="261" r:id="Rd622028e7f494cbc"/>
    <p:sldId xmlns:r="http://schemas.openxmlformats.org/officeDocument/2006/relationships" id="262" r:id="R3cba715efb634d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3fb6dc79224cb7" /><Relationship Type="http://schemas.openxmlformats.org/officeDocument/2006/relationships/slide" Target="/ppt/slides/slide1.xml" Id="Rf45b942440a94fbf" /><Relationship Type="http://schemas.openxmlformats.org/officeDocument/2006/relationships/slide" Target="/ppt/slides/slide2.xml" Id="R46d3300c282c4a43" /><Relationship Type="http://schemas.openxmlformats.org/officeDocument/2006/relationships/slide" Target="/ppt/slides/slide3.xml" Id="R88f5ed21a8e14696" /><Relationship Type="http://schemas.openxmlformats.org/officeDocument/2006/relationships/slide" Target="/ppt/slides/slide4.xml" Id="R771d7878c3934209" /><Relationship Type="http://schemas.openxmlformats.org/officeDocument/2006/relationships/slide" Target="/ppt/slides/slide5.xml" Id="Rfca8c2a9aa9847e9" /><Relationship Type="http://schemas.openxmlformats.org/officeDocument/2006/relationships/slide" Target="/ppt/slides/slide6.xml" Id="Rd622028e7f494cbc" /><Relationship Type="http://schemas.openxmlformats.org/officeDocument/2006/relationships/slide" Target="/ppt/slides/slide7.xml" Id="R3cba715efb634d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ea38a82dc74b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f949b85b84870" /><Relationship Type="http://schemas.openxmlformats.org/officeDocument/2006/relationships/theme" Target="/ppt/slideMasters/theme/theme1.xml" Id="R5ec02a5a6e814d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5f949b85b848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7517a8d9a4e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db391826d40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861a4acb640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9eca2176046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d6ed43b4241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3afc8977848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a9df6021242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TMI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1 572 474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8 747 535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9 357 936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MIKALSEN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Slaggveien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