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dae0c66f2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a11fd55504a6d"/>
  </p:sldMasterIdLst>
  <p:sldIdLst>
    <p:sldId xmlns:r="http://schemas.openxmlformats.org/officeDocument/2006/relationships" id="256" r:id="R4f1f6b3bc5614113"/>
    <p:sldId xmlns:r="http://schemas.openxmlformats.org/officeDocument/2006/relationships" id="257" r:id="R5c24aa6ee5fe4513"/>
    <p:sldId xmlns:r="http://schemas.openxmlformats.org/officeDocument/2006/relationships" id="258" r:id="Re4f772e7c87e4761"/>
    <p:sldId xmlns:r="http://schemas.openxmlformats.org/officeDocument/2006/relationships" id="259" r:id="R941d6638d0974952"/>
    <p:sldId xmlns:r="http://schemas.openxmlformats.org/officeDocument/2006/relationships" id="260" r:id="R6f0dde6f65964398"/>
    <p:sldId xmlns:r="http://schemas.openxmlformats.org/officeDocument/2006/relationships" id="261" r:id="Rdf5b42ff8000441f"/>
    <p:sldId xmlns:r="http://schemas.openxmlformats.org/officeDocument/2006/relationships" id="262" r:id="R90decf7011b9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a11fd55504a6d" /><Relationship Type="http://schemas.openxmlformats.org/officeDocument/2006/relationships/slide" Target="/ppt/slides/slide1.xml" Id="R4f1f6b3bc5614113" /><Relationship Type="http://schemas.openxmlformats.org/officeDocument/2006/relationships/slide" Target="/ppt/slides/slide2.xml" Id="R5c24aa6ee5fe4513" /><Relationship Type="http://schemas.openxmlformats.org/officeDocument/2006/relationships/slide" Target="/ppt/slides/slide3.xml" Id="Re4f772e7c87e4761" /><Relationship Type="http://schemas.openxmlformats.org/officeDocument/2006/relationships/slide" Target="/ppt/slides/slide4.xml" Id="R941d6638d0974952" /><Relationship Type="http://schemas.openxmlformats.org/officeDocument/2006/relationships/slide" Target="/ppt/slides/slide5.xml" Id="R6f0dde6f65964398" /><Relationship Type="http://schemas.openxmlformats.org/officeDocument/2006/relationships/slide" Target="/ppt/slides/slide6.xml" Id="Rdf5b42ff8000441f" /><Relationship Type="http://schemas.openxmlformats.org/officeDocument/2006/relationships/slide" Target="/ppt/slides/slide7.xml" Id="R90decf7011b9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521a0944846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4884ac1434a45" /><Relationship Type="http://schemas.openxmlformats.org/officeDocument/2006/relationships/theme" Target="/ppt/slideMasters/theme/theme1.xml" Id="R9c189f0dccf94c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4884ac143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03651c35d43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fecca6e3146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9831626f0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dc46b1d1045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c2d6247eb46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4e871743640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a17061a5540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36 390 780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41 275 004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KARI LENE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Investire AS, Fritzners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989 129 333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LENE HOLDING AS</a:t>
            </a:r>
          </a:p>
        </p:txBody>
      </p:sp>
    </p:spTree>
  </p:cSld>
  <p:clrMapOvr>
    <a:masterClrMapping xmlns:a="http://schemas.openxmlformats.org/drawingml/2006/main"/>
  </p:clrMapOvr>
</p:sld>
</file>