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d572713f2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20381df1941a0"/>
  </p:sldMasterIdLst>
  <p:sldIdLst>
    <p:sldId xmlns:r="http://schemas.openxmlformats.org/officeDocument/2006/relationships" id="256" r:id="R907c53e1f23d4b93"/>
    <p:sldId xmlns:r="http://schemas.openxmlformats.org/officeDocument/2006/relationships" id="257" r:id="Rb383de8a794949ee"/>
    <p:sldId xmlns:r="http://schemas.openxmlformats.org/officeDocument/2006/relationships" id="258" r:id="R8c8f6763a9b14c1e"/>
    <p:sldId xmlns:r="http://schemas.openxmlformats.org/officeDocument/2006/relationships" id="259" r:id="R52fa474de3974681"/>
    <p:sldId xmlns:r="http://schemas.openxmlformats.org/officeDocument/2006/relationships" id="260" r:id="R8b5cd487717a4298"/>
    <p:sldId xmlns:r="http://schemas.openxmlformats.org/officeDocument/2006/relationships" id="261" r:id="Rb33a079e0186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20381df1941a0" /><Relationship Type="http://schemas.openxmlformats.org/officeDocument/2006/relationships/slide" Target="/ppt/slides/slide1.xml" Id="R907c53e1f23d4b93" /><Relationship Type="http://schemas.openxmlformats.org/officeDocument/2006/relationships/slide" Target="/ppt/slides/slide2.xml" Id="Rb383de8a794949ee" /><Relationship Type="http://schemas.openxmlformats.org/officeDocument/2006/relationships/slide" Target="/ppt/slides/slide3.xml" Id="R8c8f6763a9b14c1e" /><Relationship Type="http://schemas.openxmlformats.org/officeDocument/2006/relationships/slide" Target="/ppt/slides/slide4.xml" Id="R52fa474de3974681" /><Relationship Type="http://schemas.openxmlformats.org/officeDocument/2006/relationships/slide" Target="/ppt/slides/slide5.xml" Id="R8b5cd487717a4298" /><Relationship Type="http://schemas.openxmlformats.org/officeDocument/2006/relationships/slide" Target="/ppt/slides/slide6.xml" Id="Rb33a079e0186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7f1fc24e8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486d9a1514f7d" /><Relationship Type="http://schemas.openxmlformats.org/officeDocument/2006/relationships/theme" Target="/ppt/slideMasters/theme/theme1.xml" Id="Rfc4c2c5feacd43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486d9a151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7a55f69c8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a1db25bc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ccb9f293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e0c70a0f7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41ee28397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0c95009a1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