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25c5579bbe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940ec99794bbf"/>
  </p:sldMasterIdLst>
  <p:sldIdLst>
    <p:sldId xmlns:r="http://schemas.openxmlformats.org/officeDocument/2006/relationships" id="256" r:id="R95bd80ac25a94151"/>
    <p:sldId xmlns:r="http://schemas.openxmlformats.org/officeDocument/2006/relationships" id="257" r:id="Re118bc6d0e404066"/>
    <p:sldId xmlns:r="http://schemas.openxmlformats.org/officeDocument/2006/relationships" id="258" r:id="Rf0762e963b114c09"/>
    <p:sldId xmlns:r="http://schemas.openxmlformats.org/officeDocument/2006/relationships" id="259" r:id="Rfb0e1f7e8a514539"/>
    <p:sldId xmlns:r="http://schemas.openxmlformats.org/officeDocument/2006/relationships" id="260" r:id="Rc4fd77f3e6fd4021"/>
    <p:sldId xmlns:r="http://schemas.openxmlformats.org/officeDocument/2006/relationships" id="261" r:id="R16857a7ff2bc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940ec99794bbf" /><Relationship Type="http://schemas.openxmlformats.org/officeDocument/2006/relationships/slide" Target="/ppt/slides/slide1.xml" Id="R95bd80ac25a94151" /><Relationship Type="http://schemas.openxmlformats.org/officeDocument/2006/relationships/slide" Target="/ppt/slides/slide2.xml" Id="Re118bc6d0e404066" /><Relationship Type="http://schemas.openxmlformats.org/officeDocument/2006/relationships/slide" Target="/ppt/slides/slide3.xml" Id="Rf0762e963b114c09" /><Relationship Type="http://schemas.openxmlformats.org/officeDocument/2006/relationships/slide" Target="/ppt/slides/slide4.xml" Id="Rfb0e1f7e8a514539" /><Relationship Type="http://schemas.openxmlformats.org/officeDocument/2006/relationships/slide" Target="/ppt/slides/slide5.xml" Id="Rc4fd77f3e6fd4021" /><Relationship Type="http://schemas.openxmlformats.org/officeDocument/2006/relationships/slide" Target="/ppt/slides/slide6.xml" Id="R16857a7ff2bc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dca57b6a046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90f0b509b47df" /><Relationship Type="http://schemas.openxmlformats.org/officeDocument/2006/relationships/theme" Target="/ppt/slideMasters/theme/theme1.xml" Id="R6e1517bc7cc2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890f0b509b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c06b54bbb41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2fa5c02fe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cf895009c46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63fb6d569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0e14568d244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e0bfe11042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