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3c3959e56047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11ca2a83e34ed9"/>
  </p:sldMasterIdLst>
  <p:sldIdLst>
    <p:sldId xmlns:r="http://schemas.openxmlformats.org/officeDocument/2006/relationships" id="256" r:id="R4d938a7e5d3e48d1"/>
    <p:sldId xmlns:r="http://schemas.openxmlformats.org/officeDocument/2006/relationships" id="257" r:id="Rc63987c8a3a54425"/>
    <p:sldId xmlns:r="http://schemas.openxmlformats.org/officeDocument/2006/relationships" id="258" r:id="R682773cc09894742"/>
    <p:sldId xmlns:r="http://schemas.openxmlformats.org/officeDocument/2006/relationships" id="259" r:id="R70ab9e70bd084cac"/>
    <p:sldId xmlns:r="http://schemas.openxmlformats.org/officeDocument/2006/relationships" id="260" r:id="R7e3e8e1416ff4825"/>
    <p:sldId xmlns:r="http://schemas.openxmlformats.org/officeDocument/2006/relationships" id="261" r:id="Ra9aa19cc481d4803"/>
    <p:sldId xmlns:r="http://schemas.openxmlformats.org/officeDocument/2006/relationships" id="262" r:id="R7de630cc18b94e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11ca2a83e34ed9" /><Relationship Type="http://schemas.openxmlformats.org/officeDocument/2006/relationships/slide" Target="/ppt/slides/slide1.xml" Id="R4d938a7e5d3e48d1" /><Relationship Type="http://schemas.openxmlformats.org/officeDocument/2006/relationships/slide" Target="/ppt/slides/slide2.xml" Id="Rc63987c8a3a54425" /><Relationship Type="http://schemas.openxmlformats.org/officeDocument/2006/relationships/slide" Target="/ppt/slides/slide3.xml" Id="R682773cc09894742" /><Relationship Type="http://schemas.openxmlformats.org/officeDocument/2006/relationships/slide" Target="/ppt/slides/slide4.xml" Id="R70ab9e70bd084cac" /><Relationship Type="http://schemas.openxmlformats.org/officeDocument/2006/relationships/slide" Target="/ppt/slides/slide5.xml" Id="R7e3e8e1416ff4825" /><Relationship Type="http://schemas.openxmlformats.org/officeDocument/2006/relationships/slide" Target="/ppt/slides/slide6.xml" Id="Ra9aa19cc481d4803" /><Relationship Type="http://schemas.openxmlformats.org/officeDocument/2006/relationships/slide" Target="/ppt/slides/slide7.xml" Id="R7de630cc18b94e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9c49acf2e649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57a85b56a4e5e" /><Relationship Type="http://schemas.openxmlformats.org/officeDocument/2006/relationships/theme" Target="/ppt/slideMasters/theme/theme1.xml" Id="R57e8119e125645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b57a85b56a4e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538581bb843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722e616ee42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4dae2637b48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eda56d04449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3b028265648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c6064f1c794f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4a54417124f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 HOLDING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668 676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−194 150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910 128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26 911 583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27 041 263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KRISTIANSEN  –  56,8 %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KARIANNE KRISTIANSEN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KRISTIANSEN  –  8,2 %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 Kristiansen, Damveien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989 130 331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 HOLDING AS</a:t>
            </a:r>
          </a:p>
        </p:txBody>
      </p:sp>
    </p:spTree>
  </p:cSld>
  <p:clrMapOvr>
    <a:masterClrMapping xmlns:a="http://schemas.openxmlformats.org/drawingml/2006/main"/>
  </p:clrMapOvr>
</p:sld>
</file>