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7d5d8784a64f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69f926e35f4342"/>
  </p:sldMasterIdLst>
  <p:sldIdLst>
    <p:sldId xmlns:r="http://schemas.openxmlformats.org/officeDocument/2006/relationships" id="256" r:id="Rb4cd3b1c6ec84b21"/>
    <p:sldId xmlns:r="http://schemas.openxmlformats.org/officeDocument/2006/relationships" id="257" r:id="R3026b02c96f94615"/>
    <p:sldId xmlns:r="http://schemas.openxmlformats.org/officeDocument/2006/relationships" id="258" r:id="Rd6f767cb6dbb4b83"/>
    <p:sldId xmlns:r="http://schemas.openxmlformats.org/officeDocument/2006/relationships" id="259" r:id="R3f4a1a97e8cf4690"/>
    <p:sldId xmlns:r="http://schemas.openxmlformats.org/officeDocument/2006/relationships" id="260" r:id="Rae36b1c57e72463b"/>
    <p:sldId xmlns:r="http://schemas.openxmlformats.org/officeDocument/2006/relationships" id="261" r:id="Rd72cc82ab69c4f36"/>
    <p:sldId xmlns:r="http://schemas.openxmlformats.org/officeDocument/2006/relationships" id="262" r:id="R11d4724135ae45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69f926e35f4342" /><Relationship Type="http://schemas.openxmlformats.org/officeDocument/2006/relationships/slide" Target="/ppt/slides/slide1.xml" Id="Rb4cd3b1c6ec84b21" /><Relationship Type="http://schemas.openxmlformats.org/officeDocument/2006/relationships/slide" Target="/ppt/slides/slide2.xml" Id="R3026b02c96f94615" /><Relationship Type="http://schemas.openxmlformats.org/officeDocument/2006/relationships/slide" Target="/ppt/slides/slide3.xml" Id="Rd6f767cb6dbb4b83" /><Relationship Type="http://schemas.openxmlformats.org/officeDocument/2006/relationships/slide" Target="/ppt/slides/slide4.xml" Id="R3f4a1a97e8cf4690" /><Relationship Type="http://schemas.openxmlformats.org/officeDocument/2006/relationships/slide" Target="/ppt/slides/slide5.xml" Id="Rae36b1c57e72463b" /><Relationship Type="http://schemas.openxmlformats.org/officeDocument/2006/relationships/slide" Target="/ppt/slides/slide6.xml" Id="Rd72cc82ab69c4f36" /><Relationship Type="http://schemas.openxmlformats.org/officeDocument/2006/relationships/slide" Target="/ppt/slides/slide7.xml" Id="R11d4724135ae45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e0da5cbaed4b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7803441694386" /><Relationship Type="http://schemas.openxmlformats.org/officeDocument/2006/relationships/theme" Target="/ppt/slideMasters/theme/theme1.xml" Id="R840710132b6c44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e78034416943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a25f8786147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fa86bc0e44e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bb72340d747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366f1a2a448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96ba3c50e46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404bb213e4e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3efa06a944b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MORTEN F. THOMSEN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F. THOMSEN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−176 473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3 002 304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3 014 635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FREDRIK THOMSEN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101D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26 70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morten@mftas.com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www.mftas.com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