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9db50f5673f4ae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e7a1e2fe3654105"/>
  </p:sldMasterIdLst>
  <p:sldIdLst>
    <p:sldId xmlns:r="http://schemas.openxmlformats.org/officeDocument/2006/relationships" id="256" r:id="Ra51f56c8a1514816"/>
    <p:sldId xmlns:r="http://schemas.openxmlformats.org/officeDocument/2006/relationships" id="257" r:id="R77c40cdbf1f84893"/>
    <p:sldId xmlns:r="http://schemas.openxmlformats.org/officeDocument/2006/relationships" id="258" r:id="R489cdec042ae45d4"/>
    <p:sldId xmlns:r="http://schemas.openxmlformats.org/officeDocument/2006/relationships" id="259" r:id="R44f8dd36ffa546de"/>
    <p:sldId xmlns:r="http://schemas.openxmlformats.org/officeDocument/2006/relationships" id="260" r:id="R9337f68956064a89"/>
    <p:sldId xmlns:r="http://schemas.openxmlformats.org/officeDocument/2006/relationships" id="261" r:id="R9be2f443350e4a7d"/>
    <p:sldId xmlns:r="http://schemas.openxmlformats.org/officeDocument/2006/relationships" id="262" r:id="Rd15c26da0312415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e7a1e2fe3654105" /><Relationship Type="http://schemas.openxmlformats.org/officeDocument/2006/relationships/slide" Target="/ppt/slides/slide1.xml" Id="Ra51f56c8a1514816" /><Relationship Type="http://schemas.openxmlformats.org/officeDocument/2006/relationships/slide" Target="/ppt/slides/slide2.xml" Id="R77c40cdbf1f84893" /><Relationship Type="http://schemas.openxmlformats.org/officeDocument/2006/relationships/slide" Target="/ppt/slides/slide3.xml" Id="R489cdec042ae45d4" /><Relationship Type="http://schemas.openxmlformats.org/officeDocument/2006/relationships/slide" Target="/ppt/slides/slide4.xml" Id="R44f8dd36ffa546de" /><Relationship Type="http://schemas.openxmlformats.org/officeDocument/2006/relationships/slide" Target="/ppt/slides/slide5.xml" Id="R9337f68956064a89" /><Relationship Type="http://schemas.openxmlformats.org/officeDocument/2006/relationships/slide" Target="/ppt/slides/slide6.xml" Id="R9be2f443350e4a7d" /><Relationship Type="http://schemas.openxmlformats.org/officeDocument/2006/relationships/slide" Target="/ppt/slides/slide7.xml" Id="Rd15c26da0312415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431c77e2b8847c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8a9088ed624627" /><Relationship Type="http://schemas.openxmlformats.org/officeDocument/2006/relationships/theme" Target="/ppt/slideMasters/theme/theme1.xml" Id="R5dce78deb069462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c8a9088ed62462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784a92fbea4dd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1e5333327342d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11392e0aac40c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6a0cfe32c84be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833ca984a64ed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54010ae99a4b5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ca2fd9d88f4ae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FYRHOLMEN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FYRHOLMEN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FYRHOLMEN AS ble etablert [år] og holder til i Stavanger.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FYRHOLMEN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FYRHOLMEN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FYRHOLMEN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−1 085 000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39 346 000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1 092 533 000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1 102 090 000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FYRHOLMEN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HERMANSEN YUHONG JIN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FYRHOLMEN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DSD Front 5 etasje, Børehaugen 1B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4006 Stavanger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51 84 45 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989 133 705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FYRHOLMEN AS</a:t>
            </a:r>
          </a:p>
        </p:txBody>
      </p:sp>
    </p:spTree>
  </p:cSld>
  <p:clrMapOvr>
    <a:masterClrMapping xmlns:a="http://schemas.openxmlformats.org/drawingml/2006/main"/>
  </p:clrMapOvr>
</p:sld>
</file>