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4bee5ed9b4e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c9cb71a5cd406e"/>
  </p:sldMasterIdLst>
  <p:sldIdLst>
    <p:sldId xmlns:r="http://schemas.openxmlformats.org/officeDocument/2006/relationships" id="256" r:id="R34ce2520b2064dcf"/>
    <p:sldId xmlns:r="http://schemas.openxmlformats.org/officeDocument/2006/relationships" id="257" r:id="Ra5313ed20cb545d7"/>
    <p:sldId xmlns:r="http://schemas.openxmlformats.org/officeDocument/2006/relationships" id="258" r:id="Radbf37daf51a466f"/>
    <p:sldId xmlns:r="http://schemas.openxmlformats.org/officeDocument/2006/relationships" id="259" r:id="Rc2ce09b471ca4ec3"/>
    <p:sldId xmlns:r="http://schemas.openxmlformats.org/officeDocument/2006/relationships" id="260" r:id="R5232c874d191498e"/>
    <p:sldId xmlns:r="http://schemas.openxmlformats.org/officeDocument/2006/relationships" id="261" r:id="R66b94bb7e5b144d4"/>
    <p:sldId xmlns:r="http://schemas.openxmlformats.org/officeDocument/2006/relationships" id="262" r:id="R7b337135c694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9cb71a5cd406e" /><Relationship Type="http://schemas.openxmlformats.org/officeDocument/2006/relationships/slide" Target="/ppt/slides/slide1.xml" Id="R34ce2520b2064dcf" /><Relationship Type="http://schemas.openxmlformats.org/officeDocument/2006/relationships/slide" Target="/ppt/slides/slide2.xml" Id="Ra5313ed20cb545d7" /><Relationship Type="http://schemas.openxmlformats.org/officeDocument/2006/relationships/slide" Target="/ppt/slides/slide3.xml" Id="Radbf37daf51a466f" /><Relationship Type="http://schemas.openxmlformats.org/officeDocument/2006/relationships/slide" Target="/ppt/slides/slide4.xml" Id="Rc2ce09b471ca4ec3" /><Relationship Type="http://schemas.openxmlformats.org/officeDocument/2006/relationships/slide" Target="/ppt/slides/slide5.xml" Id="R5232c874d191498e" /><Relationship Type="http://schemas.openxmlformats.org/officeDocument/2006/relationships/slide" Target="/ppt/slides/slide6.xml" Id="R66b94bb7e5b144d4" /><Relationship Type="http://schemas.openxmlformats.org/officeDocument/2006/relationships/slide" Target="/ppt/slides/slide7.xml" Id="R7b337135c694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184ba3e62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99b9ede6142c5" /><Relationship Type="http://schemas.openxmlformats.org/officeDocument/2006/relationships/theme" Target="/ppt/slideMasters/theme/theme1.xml" Id="R970da14426b944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099b9ede61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9cc065fe44d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2fc46139f49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a854478c843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70c28d2974c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e66aff64f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7277ca54d4e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8cb52bbb42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ELRIK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ELRIK AS ble etablert [år] og holder til i Levanger.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−111 657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3 078 801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87 889 051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91 597 840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GUNNAR  –  68,8 %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 CAPITAL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CAPITAL HOLDING AS  –  15,6 %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Fiolvegen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7606 Levanger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ELRIK AS</a:t>
            </a:r>
          </a:p>
        </p:txBody>
      </p:sp>
    </p:spTree>
  </p:cSld>
  <p:clrMapOvr>
    <a:masterClrMapping xmlns:a="http://schemas.openxmlformats.org/drawingml/2006/main"/>
  </p:clrMapOvr>
</p:sld>
</file>