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eb109d74c344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4cd8cbc01a49e9"/>
  </p:sldMasterIdLst>
  <p:sldIdLst>
    <p:sldId xmlns:r="http://schemas.openxmlformats.org/officeDocument/2006/relationships" id="256" r:id="R580e74a950c749c2"/>
    <p:sldId xmlns:r="http://schemas.openxmlformats.org/officeDocument/2006/relationships" id="257" r:id="R936327acc9ab4123"/>
    <p:sldId xmlns:r="http://schemas.openxmlformats.org/officeDocument/2006/relationships" id="258" r:id="R37fdab5b8e5f43f7"/>
    <p:sldId xmlns:r="http://schemas.openxmlformats.org/officeDocument/2006/relationships" id="259" r:id="R0cfcbc0aa6ae4a61"/>
    <p:sldId xmlns:r="http://schemas.openxmlformats.org/officeDocument/2006/relationships" id="260" r:id="Re7c1f11162084b13"/>
    <p:sldId xmlns:r="http://schemas.openxmlformats.org/officeDocument/2006/relationships" id="261" r:id="R87b77a04a0a64804"/>
    <p:sldId xmlns:r="http://schemas.openxmlformats.org/officeDocument/2006/relationships" id="262" r:id="R332dafc292b04c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4cd8cbc01a49e9" /><Relationship Type="http://schemas.openxmlformats.org/officeDocument/2006/relationships/slide" Target="/ppt/slides/slide1.xml" Id="R580e74a950c749c2" /><Relationship Type="http://schemas.openxmlformats.org/officeDocument/2006/relationships/slide" Target="/ppt/slides/slide2.xml" Id="R936327acc9ab4123" /><Relationship Type="http://schemas.openxmlformats.org/officeDocument/2006/relationships/slide" Target="/ppt/slides/slide3.xml" Id="R37fdab5b8e5f43f7" /><Relationship Type="http://schemas.openxmlformats.org/officeDocument/2006/relationships/slide" Target="/ppt/slides/slide4.xml" Id="R0cfcbc0aa6ae4a61" /><Relationship Type="http://schemas.openxmlformats.org/officeDocument/2006/relationships/slide" Target="/ppt/slides/slide5.xml" Id="Re7c1f11162084b13" /><Relationship Type="http://schemas.openxmlformats.org/officeDocument/2006/relationships/slide" Target="/ppt/slides/slide6.xml" Id="R87b77a04a0a64804" /><Relationship Type="http://schemas.openxmlformats.org/officeDocument/2006/relationships/slide" Target="/ppt/slides/slide7.xml" Id="R332dafc292b04c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0b7424298243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9528814cd34ae8" /><Relationship Type="http://schemas.openxmlformats.org/officeDocument/2006/relationships/theme" Target="/ppt/slideMasters/theme/theme1.xml" Id="R1a5d215fb70346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9528814cd34a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074a2ba88d45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d67608b39a4c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3191dfd2c640d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29249f00b47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f6cc02099840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8654a03418404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536099adef4e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HELLING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HELLING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293 710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−1 764 045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−6 546 922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10 118 536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157 980 717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HELLING KRISTENSE  –  49,8 %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HELLING-HAUGSNES RAKEL  –  49,8 %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HELLING LEIF  –  0,5 %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HELLING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Helling Haugsnes, Theodor Løvstads vei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trond@helling.no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989 141 007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HELLING HOLDING AS</a:t>
            </a:r>
          </a:p>
        </p:txBody>
      </p:sp>
    </p:spTree>
  </p:cSld>
  <p:clrMapOvr>
    <a:masterClrMapping xmlns:a="http://schemas.openxmlformats.org/drawingml/2006/main"/>
  </p:clrMapOvr>
</p:sld>
</file>