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9b94ebb96f42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8fcdfba0d043db"/>
  </p:sldMasterIdLst>
  <p:sldIdLst>
    <p:sldId xmlns:r="http://schemas.openxmlformats.org/officeDocument/2006/relationships" id="256" r:id="R8b347d0bb7d64e9d"/>
    <p:sldId xmlns:r="http://schemas.openxmlformats.org/officeDocument/2006/relationships" id="257" r:id="R83215373c6834a92"/>
    <p:sldId xmlns:r="http://schemas.openxmlformats.org/officeDocument/2006/relationships" id="258" r:id="R69caa75e9b884d43"/>
    <p:sldId xmlns:r="http://schemas.openxmlformats.org/officeDocument/2006/relationships" id="259" r:id="R3fbdb1214fba4978"/>
    <p:sldId xmlns:r="http://schemas.openxmlformats.org/officeDocument/2006/relationships" id="260" r:id="R078f38f202594015"/>
    <p:sldId xmlns:r="http://schemas.openxmlformats.org/officeDocument/2006/relationships" id="261" r:id="Rba2fc12786564e84"/>
    <p:sldId xmlns:r="http://schemas.openxmlformats.org/officeDocument/2006/relationships" id="262" r:id="R85bddf4c244443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8fcdfba0d043db" /><Relationship Type="http://schemas.openxmlformats.org/officeDocument/2006/relationships/slide" Target="/ppt/slides/slide1.xml" Id="R8b347d0bb7d64e9d" /><Relationship Type="http://schemas.openxmlformats.org/officeDocument/2006/relationships/slide" Target="/ppt/slides/slide2.xml" Id="R83215373c6834a92" /><Relationship Type="http://schemas.openxmlformats.org/officeDocument/2006/relationships/slide" Target="/ppt/slides/slide3.xml" Id="R69caa75e9b884d43" /><Relationship Type="http://schemas.openxmlformats.org/officeDocument/2006/relationships/slide" Target="/ppt/slides/slide4.xml" Id="R3fbdb1214fba4978" /><Relationship Type="http://schemas.openxmlformats.org/officeDocument/2006/relationships/slide" Target="/ppt/slides/slide5.xml" Id="R078f38f202594015" /><Relationship Type="http://schemas.openxmlformats.org/officeDocument/2006/relationships/slide" Target="/ppt/slides/slide6.xml" Id="Rba2fc12786564e84" /><Relationship Type="http://schemas.openxmlformats.org/officeDocument/2006/relationships/slide" Target="/ppt/slides/slide7.xml" Id="R85bddf4c244443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544cefa2841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a2777e69e4a87" /><Relationship Type="http://schemas.openxmlformats.org/officeDocument/2006/relationships/theme" Target="/ppt/slideMasters/theme/theme1.xml" Id="Rf515e4cebd324e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aa2777e69e4a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c95d50cb040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46a6009d142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66701f6b843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d9c91daba48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2af3f36904e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166c852504b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1d7ed6d6740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HAFO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HAFO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5 202 750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13 271 377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18 134 861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FORGAARD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Nilssons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52 12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989 150 693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HAFO AS</a:t>
            </a:r>
          </a:p>
        </p:txBody>
      </p:sp>
    </p:spTree>
  </p:cSld>
  <p:clrMapOvr>
    <a:masterClrMapping xmlns:a="http://schemas.openxmlformats.org/drawingml/2006/main"/>
  </p:clrMapOvr>
</p:sld>
</file>