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3ef7604ec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4db5549934ed8"/>
  </p:sldMasterIdLst>
  <p:sldIdLst>
    <p:sldId xmlns:r="http://schemas.openxmlformats.org/officeDocument/2006/relationships" id="256" r:id="R1012eab884424ed9"/>
    <p:sldId xmlns:r="http://schemas.openxmlformats.org/officeDocument/2006/relationships" id="257" r:id="Ra13e7cf3b4264a00"/>
    <p:sldId xmlns:r="http://schemas.openxmlformats.org/officeDocument/2006/relationships" id="258" r:id="Ra295d37346114807"/>
    <p:sldId xmlns:r="http://schemas.openxmlformats.org/officeDocument/2006/relationships" id="259" r:id="Rac68313555df40d0"/>
    <p:sldId xmlns:r="http://schemas.openxmlformats.org/officeDocument/2006/relationships" id="260" r:id="R2d31349ca3af4c57"/>
    <p:sldId xmlns:r="http://schemas.openxmlformats.org/officeDocument/2006/relationships" id="261" r:id="R0a3cfda2b890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4db5549934ed8" /><Relationship Type="http://schemas.openxmlformats.org/officeDocument/2006/relationships/slide" Target="/ppt/slides/slide1.xml" Id="R1012eab884424ed9" /><Relationship Type="http://schemas.openxmlformats.org/officeDocument/2006/relationships/slide" Target="/ppt/slides/slide2.xml" Id="Ra13e7cf3b4264a00" /><Relationship Type="http://schemas.openxmlformats.org/officeDocument/2006/relationships/slide" Target="/ppt/slides/slide3.xml" Id="Ra295d37346114807" /><Relationship Type="http://schemas.openxmlformats.org/officeDocument/2006/relationships/slide" Target="/ppt/slides/slide4.xml" Id="Rac68313555df40d0" /><Relationship Type="http://schemas.openxmlformats.org/officeDocument/2006/relationships/slide" Target="/ppt/slides/slide5.xml" Id="R2d31349ca3af4c57" /><Relationship Type="http://schemas.openxmlformats.org/officeDocument/2006/relationships/slide" Target="/ppt/slides/slide6.xml" Id="R0a3cfda2b890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d7090c836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ec2e518804ef7" /><Relationship Type="http://schemas.openxmlformats.org/officeDocument/2006/relationships/theme" Target="/ppt/slideMasters/theme/theme1.xml" Id="R4fdeaf3dd0da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ec2e51880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f72cdd3ed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89a64d230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1227eaa48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e636f89140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cdaeec298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5e0691109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