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d4e3672dc34f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11b6a507a649cb"/>
  </p:sldMasterIdLst>
  <p:sldIdLst>
    <p:sldId xmlns:r="http://schemas.openxmlformats.org/officeDocument/2006/relationships" id="256" r:id="Rb6a56199cf604e5b"/>
    <p:sldId xmlns:r="http://schemas.openxmlformats.org/officeDocument/2006/relationships" id="257" r:id="R81698a576b9d4211"/>
    <p:sldId xmlns:r="http://schemas.openxmlformats.org/officeDocument/2006/relationships" id="258" r:id="R99c5867d3d074572"/>
    <p:sldId xmlns:r="http://schemas.openxmlformats.org/officeDocument/2006/relationships" id="259" r:id="Rf7be20340df0423c"/>
    <p:sldId xmlns:r="http://schemas.openxmlformats.org/officeDocument/2006/relationships" id="260" r:id="Rfd49a032d9064a0c"/>
    <p:sldId xmlns:r="http://schemas.openxmlformats.org/officeDocument/2006/relationships" id="261" r:id="R870e8b9c1e134c05"/>
    <p:sldId xmlns:r="http://schemas.openxmlformats.org/officeDocument/2006/relationships" id="262" r:id="R9a7a0b4f5fb145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1b6a507a649cb" /><Relationship Type="http://schemas.openxmlformats.org/officeDocument/2006/relationships/slide" Target="/ppt/slides/slide1.xml" Id="Rb6a56199cf604e5b" /><Relationship Type="http://schemas.openxmlformats.org/officeDocument/2006/relationships/slide" Target="/ppt/slides/slide2.xml" Id="R81698a576b9d4211" /><Relationship Type="http://schemas.openxmlformats.org/officeDocument/2006/relationships/slide" Target="/ppt/slides/slide3.xml" Id="R99c5867d3d074572" /><Relationship Type="http://schemas.openxmlformats.org/officeDocument/2006/relationships/slide" Target="/ppt/slides/slide4.xml" Id="Rf7be20340df0423c" /><Relationship Type="http://schemas.openxmlformats.org/officeDocument/2006/relationships/slide" Target="/ppt/slides/slide5.xml" Id="Rfd49a032d9064a0c" /><Relationship Type="http://schemas.openxmlformats.org/officeDocument/2006/relationships/slide" Target="/ppt/slides/slide6.xml" Id="R870e8b9c1e134c05" /><Relationship Type="http://schemas.openxmlformats.org/officeDocument/2006/relationships/slide" Target="/ppt/slides/slide7.xml" Id="R9a7a0b4f5fb145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36546fbd6a4e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95f67b5b847db" /><Relationship Type="http://schemas.openxmlformats.org/officeDocument/2006/relationships/theme" Target="/ppt/slideMasters/theme/theme1.xml" Id="Rff9176a073e54b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f95f67b5b847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2f3d1ba2340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6a4aa23fe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b87474f284e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dca6f1d3540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b81e9fd9541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95bbebac848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e40f80b4e41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ELPE AS ble etablert [år] og holder til i Singsås.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1 727 416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ASTRID ROKSETH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LILLERØNNING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FISSUM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Turid Fissum, Kotsøy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ELPE AS</a:t>
            </a:r>
          </a:p>
        </p:txBody>
      </p:sp>
    </p:spTree>
  </p:cSld>
  <p:clrMapOvr>
    <a:masterClrMapping xmlns:a="http://schemas.openxmlformats.org/drawingml/2006/main"/>
  </p:clrMapOvr>
</p:sld>
</file>