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4fb7a220f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e3ede5e864899"/>
  </p:sldMasterIdLst>
  <p:sldIdLst>
    <p:sldId xmlns:r="http://schemas.openxmlformats.org/officeDocument/2006/relationships" id="256" r:id="Rbe646273122c4e20"/>
    <p:sldId xmlns:r="http://schemas.openxmlformats.org/officeDocument/2006/relationships" id="257" r:id="R5e54a40b0b8c4328"/>
    <p:sldId xmlns:r="http://schemas.openxmlformats.org/officeDocument/2006/relationships" id="258" r:id="R1a6ab7242d4443d4"/>
    <p:sldId xmlns:r="http://schemas.openxmlformats.org/officeDocument/2006/relationships" id="259" r:id="Rfc3231efc4cf4bac"/>
    <p:sldId xmlns:r="http://schemas.openxmlformats.org/officeDocument/2006/relationships" id="260" r:id="Reb9066defdd74721"/>
    <p:sldId xmlns:r="http://schemas.openxmlformats.org/officeDocument/2006/relationships" id="261" r:id="R68e7d1ee1f914f73"/>
    <p:sldId xmlns:r="http://schemas.openxmlformats.org/officeDocument/2006/relationships" id="262" r:id="R8b4ecf966f08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e3ede5e864899" /><Relationship Type="http://schemas.openxmlformats.org/officeDocument/2006/relationships/slide" Target="/ppt/slides/slide1.xml" Id="Rbe646273122c4e20" /><Relationship Type="http://schemas.openxmlformats.org/officeDocument/2006/relationships/slide" Target="/ppt/slides/slide2.xml" Id="R5e54a40b0b8c4328" /><Relationship Type="http://schemas.openxmlformats.org/officeDocument/2006/relationships/slide" Target="/ppt/slides/slide3.xml" Id="R1a6ab7242d4443d4" /><Relationship Type="http://schemas.openxmlformats.org/officeDocument/2006/relationships/slide" Target="/ppt/slides/slide4.xml" Id="Rfc3231efc4cf4bac" /><Relationship Type="http://schemas.openxmlformats.org/officeDocument/2006/relationships/slide" Target="/ppt/slides/slide5.xml" Id="Reb9066defdd74721" /><Relationship Type="http://schemas.openxmlformats.org/officeDocument/2006/relationships/slide" Target="/ppt/slides/slide6.xml" Id="R68e7d1ee1f914f73" /><Relationship Type="http://schemas.openxmlformats.org/officeDocument/2006/relationships/slide" Target="/ppt/slides/slide7.xml" Id="R8b4ecf966f08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4e22d5e0a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284693a94632" /><Relationship Type="http://schemas.openxmlformats.org/officeDocument/2006/relationships/theme" Target="/ppt/slideMasters/theme/theme1.xml" Id="Re038e6ce592a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b284693a9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1aec4d6d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dc39ba85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d54bf43d1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b4ac5ce5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a7ce76752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149542bd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024287815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