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3d51e972634a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cd954b443740ad"/>
  </p:sldMasterIdLst>
  <p:sldIdLst>
    <p:sldId xmlns:r="http://schemas.openxmlformats.org/officeDocument/2006/relationships" id="256" r:id="R03e61bbd189a40e2"/>
    <p:sldId xmlns:r="http://schemas.openxmlformats.org/officeDocument/2006/relationships" id="257" r:id="R9094c62d2c38402f"/>
    <p:sldId xmlns:r="http://schemas.openxmlformats.org/officeDocument/2006/relationships" id="258" r:id="Rde80f774112c428d"/>
    <p:sldId xmlns:r="http://schemas.openxmlformats.org/officeDocument/2006/relationships" id="259" r:id="Rf5153ffa1da94a3d"/>
    <p:sldId xmlns:r="http://schemas.openxmlformats.org/officeDocument/2006/relationships" id="260" r:id="R7b72b85353794f53"/>
    <p:sldId xmlns:r="http://schemas.openxmlformats.org/officeDocument/2006/relationships" id="261" r:id="Rfa52aa81d8534b68"/>
    <p:sldId xmlns:r="http://schemas.openxmlformats.org/officeDocument/2006/relationships" id="262" r:id="Rf7eda7f7a46049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cd954b443740ad" /><Relationship Type="http://schemas.openxmlformats.org/officeDocument/2006/relationships/slide" Target="/ppt/slides/slide1.xml" Id="R03e61bbd189a40e2" /><Relationship Type="http://schemas.openxmlformats.org/officeDocument/2006/relationships/slide" Target="/ppt/slides/slide2.xml" Id="R9094c62d2c38402f" /><Relationship Type="http://schemas.openxmlformats.org/officeDocument/2006/relationships/slide" Target="/ppt/slides/slide3.xml" Id="Rde80f774112c428d" /><Relationship Type="http://schemas.openxmlformats.org/officeDocument/2006/relationships/slide" Target="/ppt/slides/slide4.xml" Id="Rf5153ffa1da94a3d" /><Relationship Type="http://schemas.openxmlformats.org/officeDocument/2006/relationships/slide" Target="/ppt/slides/slide5.xml" Id="R7b72b85353794f53" /><Relationship Type="http://schemas.openxmlformats.org/officeDocument/2006/relationships/slide" Target="/ppt/slides/slide6.xml" Id="Rfa52aa81d8534b68" /><Relationship Type="http://schemas.openxmlformats.org/officeDocument/2006/relationships/slide" Target="/ppt/slides/slide7.xml" Id="Rf7eda7f7a46049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9eed75023d45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f14b0bf2143ba" /><Relationship Type="http://schemas.openxmlformats.org/officeDocument/2006/relationships/theme" Target="/ppt/slideMasters/theme/theme1.xml" Id="R7c4969e9996a48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af14b0bf2143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3350f914342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20edfa82047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33a8134a34f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42a69254b4b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3fa35479e46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b858bab1c47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db0a7a71b47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SKARÅS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SKARÅS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SKARÅS GRUPPEN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SKARÅS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SKARÅS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SKARÅS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5 748 859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4 595 724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2 751 567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4 571 936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35 958 477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SKARÅS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LEINE CATO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SKARÅS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Gilhusveien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SKARÅS GRUPPEN AS</a:t>
            </a:r>
          </a:p>
        </p:txBody>
      </p:sp>
    </p:spTree>
  </p:cSld>
  <p:clrMapOvr>
    <a:masterClrMapping xmlns:a="http://schemas.openxmlformats.org/drawingml/2006/main"/>
  </p:clrMapOvr>
</p:sld>
</file>