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9450536ede4d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e1fc8c1b134fca"/>
  </p:sldMasterIdLst>
  <p:sldIdLst>
    <p:sldId xmlns:r="http://schemas.openxmlformats.org/officeDocument/2006/relationships" id="256" r:id="Ra808a022bae843a5"/>
    <p:sldId xmlns:r="http://schemas.openxmlformats.org/officeDocument/2006/relationships" id="257" r:id="Rae6c6b5a13874c06"/>
    <p:sldId xmlns:r="http://schemas.openxmlformats.org/officeDocument/2006/relationships" id="258" r:id="Rce4429bef6544b22"/>
    <p:sldId xmlns:r="http://schemas.openxmlformats.org/officeDocument/2006/relationships" id="259" r:id="R4553a8bfd85e494c"/>
    <p:sldId xmlns:r="http://schemas.openxmlformats.org/officeDocument/2006/relationships" id="260" r:id="R6bc9487aff2145ff"/>
    <p:sldId xmlns:r="http://schemas.openxmlformats.org/officeDocument/2006/relationships" id="261" r:id="R3729bcbc905c4083"/>
    <p:sldId xmlns:r="http://schemas.openxmlformats.org/officeDocument/2006/relationships" id="262" r:id="R29e2706e2ad14a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e1fc8c1b134fca" /><Relationship Type="http://schemas.openxmlformats.org/officeDocument/2006/relationships/slide" Target="/ppt/slides/slide1.xml" Id="Ra808a022bae843a5" /><Relationship Type="http://schemas.openxmlformats.org/officeDocument/2006/relationships/slide" Target="/ppt/slides/slide2.xml" Id="Rae6c6b5a13874c06" /><Relationship Type="http://schemas.openxmlformats.org/officeDocument/2006/relationships/slide" Target="/ppt/slides/slide3.xml" Id="Rce4429bef6544b22" /><Relationship Type="http://schemas.openxmlformats.org/officeDocument/2006/relationships/slide" Target="/ppt/slides/slide4.xml" Id="R4553a8bfd85e494c" /><Relationship Type="http://schemas.openxmlformats.org/officeDocument/2006/relationships/slide" Target="/ppt/slides/slide5.xml" Id="R6bc9487aff2145ff" /><Relationship Type="http://schemas.openxmlformats.org/officeDocument/2006/relationships/slide" Target="/ppt/slides/slide6.xml" Id="R3729bcbc905c4083" /><Relationship Type="http://schemas.openxmlformats.org/officeDocument/2006/relationships/slide" Target="/ppt/slides/slide7.xml" Id="R29e2706e2ad14a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3e73e0c8b24c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8c32638424e30" /><Relationship Type="http://schemas.openxmlformats.org/officeDocument/2006/relationships/theme" Target="/ppt/slideMasters/theme/theme1.xml" Id="R8f5756bc92ed4b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f8c32638424e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88453d22b48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bdb79b06646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f98fc33ea40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b754530dd41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55e5137ae49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08917296b4f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a80002c944c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KNUT EIDSMO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EIDSMO HOLDING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310 810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8 149 753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9 349 753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EIDSMO KNUT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Hofstadvegen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knut-e@trondheimstaal.no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989 159 313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